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sldIdLst>
    <p:sldId id="257" r:id="rId4"/>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4533900" y="1331913"/>
            <a:ext cx="7048500" cy="2387600"/>
          </a:xfrm>
        </p:spPr>
        <p:txBody>
          <a:bodyPr anchor="b">
            <a:normAutofit/>
          </a:bodyPr>
          <a:lstStyle>
            <a:lvl1pPr algn="ctr">
              <a:defRPr lang="zh-CN" altLang="zh-CN" sz="6600" smtClean="0">
                <a:effectLst/>
              </a:defRPr>
            </a:lvl1pPr>
          </a:lstStyle>
          <a:p>
            <a:r>
              <a:rPr lang="zh-CN" altLang="en-US" dirty="0" smtClean="0"/>
              <a:t>单击此处添加标题</a:t>
            </a:r>
            <a:endParaRPr lang="zh-CN" altLang="en-US" dirty="0"/>
          </a:p>
        </p:txBody>
      </p:sp>
      <p:sp>
        <p:nvSpPr>
          <p:cNvPr id="3" name="副标题 2"/>
          <p:cNvSpPr>
            <a:spLocks noGrp="1"/>
          </p:cNvSpPr>
          <p:nvPr>
            <p:ph type="subTitle" idx="1"/>
          </p:nvPr>
        </p:nvSpPr>
        <p:spPr>
          <a:xfrm>
            <a:off x="4533900" y="3811588"/>
            <a:ext cx="7048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225600" y="838800"/>
            <a:ext cx="5817600" cy="979200"/>
          </a:xfrm>
        </p:spPr>
        <p:txBody>
          <a:bodyPr lIns="0" tIns="0" rIns="0"/>
          <a:lstStyle>
            <a:lvl1pPr algn="ctr">
              <a:defRPr/>
            </a:lvl1pPr>
          </a:lstStyle>
          <a:p>
            <a:r>
              <a:rPr lang="zh-CN" altLang="en-US" dirty="0" smtClean="0"/>
              <a:t>单击此处编辑母版标题样式</a:t>
            </a:r>
            <a:endParaRPr lang="zh-CN" altLang="en-US" dirty="0"/>
          </a:p>
        </p:txBody>
      </p:sp>
      <p:sp>
        <p:nvSpPr>
          <p:cNvPr id="3" name="内容占位符 2"/>
          <p:cNvSpPr>
            <a:spLocks noGrp="1"/>
          </p:cNvSpPr>
          <p:nvPr>
            <p:ph idx="1" hasCustomPrompt="1"/>
          </p:nvPr>
        </p:nvSpPr>
        <p:spPr>
          <a:xfrm>
            <a:off x="1202400" y="2538000"/>
            <a:ext cx="9784800" cy="32724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矩形 6"/>
          <p:cNvSpPr/>
          <p:nvPr userDrawn="1"/>
        </p:nvSpPr>
        <p:spPr>
          <a:xfrm>
            <a:off x="3225023" y="1841500"/>
            <a:ext cx="2921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8" name="矩形 7"/>
          <p:cNvSpPr/>
          <p:nvPr userDrawn="1"/>
        </p:nvSpPr>
        <p:spPr>
          <a:xfrm>
            <a:off x="6120623" y="1841500"/>
            <a:ext cx="2921000" cy="5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4" name="日期占位符 3"/>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623600" y="4456800"/>
            <a:ext cx="8946000" cy="968400"/>
          </a:xfrm>
        </p:spPr>
        <p:txBody>
          <a:bodyPr lIns="0" tIns="0" rIns="0" anchor="t" anchorCtr="0"/>
          <a:lstStyle>
            <a:lvl1pPr algn="ctr">
              <a:defRPr sz="6000">
                <a:solidFill>
                  <a:schemeClr val="tx1"/>
                </a:solidFill>
              </a:defRPr>
            </a:lvl1pPr>
          </a:lstStyle>
          <a:p>
            <a:r>
              <a:rPr lang="zh-CN" altLang="en-US" dirty="0" smtClean="0"/>
              <a:t>单击此处编辑标题</a:t>
            </a:r>
            <a:endParaRPr lang="zh-CN" altLang="en-US" dirty="0"/>
          </a:p>
        </p:txBody>
      </p:sp>
      <p:sp>
        <p:nvSpPr>
          <p:cNvPr id="7" name="任意多边形 6"/>
          <p:cNvSpPr/>
          <p:nvPr userDrawn="1"/>
        </p:nvSpPr>
        <p:spPr>
          <a:xfrm>
            <a:off x="4085319" y="1494670"/>
            <a:ext cx="4021362" cy="2647340"/>
          </a:xfrm>
          <a:custGeom>
            <a:avLst/>
            <a:gdLst>
              <a:gd name="connsiteX0" fmla="*/ 2375591 w 4051227"/>
              <a:gd name="connsiteY0" fmla="*/ 0 h 2555482"/>
              <a:gd name="connsiteX1" fmla="*/ 3276960 w 4051227"/>
              <a:gd name="connsiteY1" fmla="*/ 710647 h 2555482"/>
              <a:gd name="connsiteX2" fmla="*/ 3294689 w 4051227"/>
              <a:gd name="connsiteY2" fmla="*/ 880769 h 2555482"/>
              <a:gd name="connsiteX3" fmla="*/ 3355440 w 4051227"/>
              <a:gd name="connsiteY3" fmla="*/ 874776 h 2555482"/>
              <a:gd name="connsiteX4" fmla="*/ 4051227 w 4051227"/>
              <a:gd name="connsiteY4" fmla="*/ 1555637 h 2555482"/>
              <a:gd name="connsiteX5" fmla="*/ 3355440 w 4051227"/>
              <a:gd name="connsiteY5" fmla="*/ 2236498 h 2555482"/>
              <a:gd name="connsiteX6" fmla="*/ 3053787 w 4051227"/>
              <a:gd name="connsiteY6" fmla="*/ 2169358 h 2555482"/>
              <a:gd name="connsiteX7" fmla="*/ 2981341 w 4051227"/>
              <a:gd name="connsiteY7" fmla="*/ 2128610 h 2555482"/>
              <a:gd name="connsiteX8" fmla="*/ 2968546 w 4051227"/>
              <a:gd name="connsiteY8" fmla="*/ 2152917 h 2555482"/>
              <a:gd name="connsiteX9" fmla="*/ 2594953 w 4051227"/>
              <a:gd name="connsiteY9" fmla="*/ 2416630 h 2555482"/>
              <a:gd name="connsiteX10" fmla="*/ 2139833 w 4051227"/>
              <a:gd name="connsiteY10" fmla="*/ 2372107 h 2555482"/>
              <a:gd name="connsiteX11" fmla="*/ 2071153 w 4051227"/>
              <a:gd name="connsiteY11" fmla="*/ 2328172 h 2555482"/>
              <a:gd name="connsiteX12" fmla="*/ 2068586 w 4051227"/>
              <a:gd name="connsiteY12" fmla="*/ 2332800 h 2555482"/>
              <a:gd name="connsiteX13" fmla="*/ 1640589 w 4051227"/>
              <a:gd name="connsiteY13" fmla="*/ 2555482 h 2555482"/>
              <a:gd name="connsiteX14" fmla="*/ 1134929 w 4051227"/>
              <a:gd name="connsiteY14" fmla="*/ 2152199 h 2555482"/>
              <a:gd name="connsiteX15" fmla="*/ 1124669 w 4051227"/>
              <a:gd name="connsiteY15" fmla="*/ 2052605 h 2555482"/>
              <a:gd name="connsiteX16" fmla="*/ 1064485 w 4051227"/>
              <a:gd name="connsiteY16" fmla="*/ 2101375 h 2555482"/>
              <a:gd name="connsiteX17" fmla="*/ 682752 w 4051227"/>
              <a:gd name="connsiteY17" fmla="*/ 2215896 h 2555482"/>
              <a:gd name="connsiteX18" fmla="*/ 0 w 4051227"/>
              <a:gd name="connsiteY18" fmla="*/ 1545336 h 2555482"/>
              <a:gd name="connsiteX19" fmla="*/ 545154 w 4051227"/>
              <a:gd name="connsiteY19" fmla="*/ 888400 h 2555482"/>
              <a:gd name="connsiteX20" fmla="*/ 583960 w 4051227"/>
              <a:gd name="connsiteY20" fmla="*/ 884557 h 2555482"/>
              <a:gd name="connsiteX21" fmla="*/ 548735 w 4051227"/>
              <a:gd name="connsiteY21" fmla="*/ 806407 h 2555482"/>
              <a:gd name="connsiteX22" fmla="*/ 515549 w 4051227"/>
              <a:gd name="connsiteY22" fmla="*/ 611777 h 2555482"/>
              <a:gd name="connsiteX23" fmla="*/ 1062447 w 4051227"/>
              <a:gd name="connsiteY23" fmla="*/ 45720 h 2555482"/>
              <a:gd name="connsiteX24" fmla="*/ 1566367 w 4051227"/>
              <a:gd name="connsiteY24" fmla="*/ 391442 h 2555482"/>
              <a:gd name="connsiteX25" fmla="*/ 1582680 w 4051227"/>
              <a:gd name="connsiteY25" fmla="*/ 445834 h 2555482"/>
              <a:gd name="connsiteX26" fmla="*/ 1612662 w 4051227"/>
              <a:gd name="connsiteY26" fmla="*/ 392400 h 2555482"/>
              <a:gd name="connsiteX27" fmla="*/ 2375591 w 4051227"/>
              <a:gd name="connsiteY27" fmla="*/ 0 h 255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51227" h="2555482">
                <a:moveTo>
                  <a:pt x="2375591" y="0"/>
                </a:moveTo>
                <a:cubicBezTo>
                  <a:pt x="2820210" y="0"/>
                  <a:pt x="3191168" y="305082"/>
                  <a:pt x="3276960" y="710647"/>
                </a:cubicBezTo>
                <a:lnTo>
                  <a:pt x="3294689" y="880769"/>
                </a:lnTo>
                <a:lnTo>
                  <a:pt x="3355440" y="874776"/>
                </a:lnTo>
                <a:cubicBezTo>
                  <a:pt x="3739713" y="874776"/>
                  <a:pt x="4051227" y="1179608"/>
                  <a:pt x="4051227" y="1555637"/>
                </a:cubicBezTo>
                <a:cubicBezTo>
                  <a:pt x="4051227" y="1931666"/>
                  <a:pt x="3739713" y="2236498"/>
                  <a:pt x="3355440" y="2236498"/>
                </a:cubicBezTo>
                <a:cubicBezTo>
                  <a:pt x="3247363" y="2236498"/>
                  <a:pt x="3145042" y="2212385"/>
                  <a:pt x="3053787" y="2169358"/>
                </a:cubicBezTo>
                <a:lnTo>
                  <a:pt x="2981341" y="2128610"/>
                </a:lnTo>
                <a:lnTo>
                  <a:pt x="2968546" y="2152917"/>
                </a:lnTo>
                <a:cubicBezTo>
                  <a:pt x="2887688" y="2276187"/>
                  <a:pt x="2756769" y="2373830"/>
                  <a:pt x="2594953" y="2416630"/>
                </a:cubicBezTo>
                <a:cubicBezTo>
                  <a:pt x="2433137" y="2459429"/>
                  <a:pt x="2271062" y="2439281"/>
                  <a:pt x="2139833" y="2372107"/>
                </a:cubicBezTo>
                <a:lnTo>
                  <a:pt x="2071153" y="2328172"/>
                </a:lnTo>
                <a:lnTo>
                  <a:pt x="2068586" y="2332800"/>
                </a:lnTo>
                <a:cubicBezTo>
                  <a:pt x="1975831" y="2467150"/>
                  <a:pt x="1818752" y="2555482"/>
                  <a:pt x="1640589" y="2555482"/>
                </a:cubicBezTo>
                <a:cubicBezTo>
                  <a:pt x="1391162" y="2555482"/>
                  <a:pt x="1183058" y="2382352"/>
                  <a:pt x="1134929" y="2152199"/>
                </a:cubicBezTo>
                <a:lnTo>
                  <a:pt x="1124669" y="2052605"/>
                </a:lnTo>
                <a:lnTo>
                  <a:pt x="1064485" y="2101375"/>
                </a:lnTo>
                <a:cubicBezTo>
                  <a:pt x="955518" y="2173678"/>
                  <a:pt x="824155" y="2215896"/>
                  <a:pt x="682752" y="2215896"/>
                </a:cubicBezTo>
                <a:cubicBezTo>
                  <a:pt x="305678" y="2215896"/>
                  <a:pt x="0" y="1915676"/>
                  <a:pt x="0" y="1545336"/>
                </a:cubicBezTo>
                <a:cubicBezTo>
                  <a:pt x="0" y="1221289"/>
                  <a:pt x="234035" y="950927"/>
                  <a:pt x="545154" y="888400"/>
                </a:cubicBezTo>
                <a:lnTo>
                  <a:pt x="583960" y="884557"/>
                </a:lnTo>
                <a:lnTo>
                  <a:pt x="548735" y="806407"/>
                </a:lnTo>
                <a:cubicBezTo>
                  <a:pt x="527266" y="745718"/>
                  <a:pt x="515549" y="680164"/>
                  <a:pt x="515549" y="611777"/>
                </a:cubicBezTo>
                <a:cubicBezTo>
                  <a:pt x="515549" y="299152"/>
                  <a:pt x="760404" y="45720"/>
                  <a:pt x="1062447" y="45720"/>
                </a:cubicBezTo>
                <a:cubicBezTo>
                  <a:pt x="1288979" y="45720"/>
                  <a:pt x="1483343" y="188276"/>
                  <a:pt x="1566367" y="391442"/>
                </a:cubicBezTo>
                <a:lnTo>
                  <a:pt x="1582680" y="445834"/>
                </a:lnTo>
                <a:lnTo>
                  <a:pt x="1612662" y="392400"/>
                </a:lnTo>
                <a:cubicBezTo>
                  <a:pt x="1778004" y="155654"/>
                  <a:pt x="2058006" y="0"/>
                  <a:pt x="2375591" y="0"/>
                </a:cubicBezTo>
                <a:close/>
              </a:path>
            </a:pathLst>
          </a:custGeom>
          <a:solidFill>
            <a:schemeClr val="accent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任意多边形 7"/>
          <p:cNvSpPr/>
          <p:nvPr userDrawn="1"/>
        </p:nvSpPr>
        <p:spPr>
          <a:xfrm>
            <a:off x="4152470" y="1450652"/>
            <a:ext cx="1077661" cy="1241922"/>
          </a:xfrm>
          <a:custGeom>
            <a:avLst/>
            <a:gdLst>
              <a:gd name="connsiteX0" fmla="*/ 1795520 w 3591040"/>
              <a:gd name="connsiteY0" fmla="*/ 0 h 4138404"/>
              <a:gd name="connsiteX1" fmla="*/ 3591040 w 3591040"/>
              <a:gd name="connsiteY1" fmla="*/ 1795520 h 4138404"/>
              <a:gd name="connsiteX2" fmla="*/ 2937637 w 3591040"/>
              <a:gd name="connsiteY2" fmla="*/ 3181030 h 4138404"/>
              <a:gd name="connsiteX3" fmla="*/ 2832706 w 3591040"/>
              <a:gd name="connsiteY3" fmla="*/ 3259497 h 4138404"/>
              <a:gd name="connsiteX4" fmla="*/ 2758532 w 3591040"/>
              <a:gd name="connsiteY4" fmla="*/ 3364541 h 4138404"/>
              <a:gd name="connsiteX5" fmla="*/ 2391019 w 3591040"/>
              <a:gd name="connsiteY5" fmla="*/ 4138404 h 4138404"/>
              <a:gd name="connsiteX6" fmla="*/ 1224346 w 3591040"/>
              <a:gd name="connsiteY6" fmla="*/ 4138404 h 4138404"/>
              <a:gd name="connsiteX7" fmla="*/ 856627 w 3591040"/>
              <a:gd name="connsiteY7" fmla="*/ 3365712 h 4138404"/>
              <a:gd name="connsiteX8" fmla="*/ 806085 w 3591040"/>
              <a:gd name="connsiteY8" fmla="*/ 3293176 h 4138404"/>
              <a:gd name="connsiteX9" fmla="*/ 791628 w 3591040"/>
              <a:gd name="connsiteY9" fmla="*/ 3284393 h 4138404"/>
              <a:gd name="connsiteX10" fmla="*/ 0 w 3591040"/>
              <a:gd name="connsiteY10" fmla="*/ 1795520 h 4138404"/>
              <a:gd name="connsiteX11" fmla="*/ 1795520 w 3591040"/>
              <a:gd name="connsiteY11" fmla="*/ 0 h 4138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91040" h="4138404">
                <a:moveTo>
                  <a:pt x="1795520" y="0"/>
                </a:moveTo>
                <a:cubicBezTo>
                  <a:pt x="2787158" y="0"/>
                  <a:pt x="3591040" y="803882"/>
                  <a:pt x="3591040" y="1795520"/>
                </a:cubicBezTo>
                <a:cubicBezTo>
                  <a:pt x="3591040" y="2353316"/>
                  <a:pt x="3336687" y="2851705"/>
                  <a:pt x="2937637" y="3181030"/>
                </a:cubicBezTo>
                <a:lnTo>
                  <a:pt x="2832706" y="3259497"/>
                </a:lnTo>
                <a:lnTo>
                  <a:pt x="2758532" y="3364541"/>
                </a:lnTo>
                <a:cubicBezTo>
                  <a:pt x="2404211" y="3874605"/>
                  <a:pt x="2512461" y="3850742"/>
                  <a:pt x="2391019" y="4138404"/>
                </a:cubicBezTo>
                <a:lnTo>
                  <a:pt x="1224346" y="4138404"/>
                </a:lnTo>
                <a:cubicBezTo>
                  <a:pt x="1085361" y="3862418"/>
                  <a:pt x="1208960" y="3881577"/>
                  <a:pt x="856627" y="3365712"/>
                </a:cubicBezTo>
                <a:lnTo>
                  <a:pt x="806085" y="3293176"/>
                </a:lnTo>
                <a:lnTo>
                  <a:pt x="791628" y="3284393"/>
                </a:lnTo>
                <a:cubicBezTo>
                  <a:pt x="314016" y="2961725"/>
                  <a:pt x="0" y="2415294"/>
                  <a:pt x="0" y="1795520"/>
                </a:cubicBezTo>
                <a:cubicBezTo>
                  <a:pt x="0" y="803882"/>
                  <a:pt x="803882" y="0"/>
                  <a:pt x="179552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空心弧 27"/>
          <p:cNvSpPr/>
          <p:nvPr userDrawn="1"/>
        </p:nvSpPr>
        <p:spPr>
          <a:xfrm rot="18665169">
            <a:off x="4112768" y="1641678"/>
            <a:ext cx="644627" cy="200700"/>
          </a:xfrm>
          <a:custGeom>
            <a:avLst/>
            <a:gdLst>
              <a:gd name="connsiteX0" fmla="*/ 0 w 1838586"/>
              <a:gd name="connsiteY0" fmla="*/ 559837 h 1119674"/>
              <a:gd name="connsiteX1" fmla="*/ 919293 w 1838586"/>
              <a:gd name="connsiteY1" fmla="*/ 0 h 1119674"/>
              <a:gd name="connsiteX2" fmla="*/ 1838586 w 1838586"/>
              <a:gd name="connsiteY2" fmla="*/ 559837 h 1119674"/>
              <a:gd name="connsiteX3" fmla="*/ 1558668 w 1838586"/>
              <a:gd name="connsiteY3" fmla="*/ 559837 h 1119674"/>
              <a:gd name="connsiteX4" fmla="*/ 919293 w 1838586"/>
              <a:gd name="connsiteY4" fmla="*/ 279918 h 1119674"/>
              <a:gd name="connsiteX5" fmla="*/ 279918 w 1838586"/>
              <a:gd name="connsiteY5" fmla="*/ 559837 h 1119674"/>
              <a:gd name="connsiteX6" fmla="*/ 0 w 1838586"/>
              <a:gd name="connsiteY6" fmla="*/ 559837 h 1119674"/>
              <a:gd name="connsiteX0-1" fmla="*/ 0 w 2049700"/>
              <a:gd name="connsiteY0-2" fmla="*/ 557426 h 559837"/>
              <a:gd name="connsiteX1-3" fmla="*/ 1130407 w 2049700"/>
              <a:gd name="connsiteY1-4" fmla="*/ 0 h 559837"/>
              <a:gd name="connsiteX2-5" fmla="*/ 2049700 w 2049700"/>
              <a:gd name="connsiteY2-6" fmla="*/ 559837 h 559837"/>
              <a:gd name="connsiteX3-7" fmla="*/ 1769782 w 2049700"/>
              <a:gd name="connsiteY3-8" fmla="*/ 559837 h 559837"/>
              <a:gd name="connsiteX4-9" fmla="*/ 1130407 w 2049700"/>
              <a:gd name="connsiteY4-10" fmla="*/ 279918 h 559837"/>
              <a:gd name="connsiteX5-11" fmla="*/ 491032 w 2049700"/>
              <a:gd name="connsiteY5-12" fmla="*/ 559837 h 559837"/>
              <a:gd name="connsiteX6-13" fmla="*/ 0 w 2049700"/>
              <a:gd name="connsiteY6-14" fmla="*/ 557426 h 559837"/>
              <a:gd name="connsiteX0-15" fmla="*/ 0 w 2049700"/>
              <a:gd name="connsiteY0-16" fmla="*/ 557426 h 780982"/>
              <a:gd name="connsiteX1-17" fmla="*/ 1130407 w 2049700"/>
              <a:gd name="connsiteY1-18" fmla="*/ 0 h 780982"/>
              <a:gd name="connsiteX2-19" fmla="*/ 2049700 w 2049700"/>
              <a:gd name="connsiteY2-20" fmla="*/ 559837 h 780982"/>
              <a:gd name="connsiteX3-21" fmla="*/ 1769782 w 2049700"/>
              <a:gd name="connsiteY3-22" fmla="*/ 559837 h 780982"/>
              <a:gd name="connsiteX4-23" fmla="*/ 1130407 w 2049700"/>
              <a:gd name="connsiteY4-24" fmla="*/ 279918 h 780982"/>
              <a:gd name="connsiteX5-25" fmla="*/ 211385 w 2049700"/>
              <a:gd name="connsiteY5-26" fmla="*/ 780982 h 780982"/>
              <a:gd name="connsiteX6-27" fmla="*/ 0 w 2049700"/>
              <a:gd name="connsiteY6-28" fmla="*/ 557426 h 780982"/>
              <a:gd name="connsiteX0-29" fmla="*/ 0 w 2049700"/>
              <a:gd name="connsiteY0-30" fmla="*/ 557426 h 766733"/>
              <a:gd name="connsiteX1-31" fmla="*/ 1130407 w 2049700"/>
              <a:gd name="connsiteY1-32" fmla="*/ 0 h 766733"/>
              <a:gd name="connsiteX2-33" fmla="*/ 2049700 w 2049700"/>
              <a:gd name="connsiteY2-34" fmla="*/ 559837 h 766733"/>
              <a:gd name="connsiteX3-35" fmla="*/ 1769782 w 2049700"/>
              <a:gd name="connsiteY3-36" fmla="*/ 559837 h 766733"/>
              <a:gd name="connsiteX4-37" fmla="*/ 1130407 w 2049700"/>
              <a:gd name="connsiteY4-38" fmla="*/ 279918 h 766733"/>
              <a:gd name="connsiteX5-39" fmla="*/ 119173 w 2049700"/>
              <a:gd name="connsiteY5-40" fmla="*/ 766733 h 766733"/>
              <a:gd name="connsiteX6-41" fmla="*/ 0 w 2049700"/>
              <a:gd name="connsiteY6-42" fmla="*/ 557426 h 766733"/>
              <a:gd name="connsiteX0-43" fmla="*/ 0 w 2049700"/>
              <a:gd name="connsiteY0-44" fmla="*/ 557426 h 766733"/>
              <a:gd name="connsiteX1-45" fmla="*/ 1130407 w 2049700"/>
              <a:gd name="connsiteY1-46" fmla="*/ 0 h 766733"/>
              <a:gd name="connsiteX2-47" fmla="*/ 2049700 w 2049700"/>
              <a:gd name="connsiteY2-48" fmla="*/ 559837 h 766733"/>
              <a:gd name="connsiteX3-49" fmla="*/ 1769782 w 2049700"/>
              <a:gd name="connsiteY3-50" fmla="*/ 559837 h 766733"/>
              <a:gd name="connsiteX4-51" fmla="*/ 1130407 w 2049700"/>
              <a:gd name="connsiteY4-52" fmla="*/ 279918 h 766733"/>
              <a:gd name="connsiteX5-53" fmla="*/ 119173 w 2049700"/>
              <a:gd name="connsiteY5-54" fmla="*/ 766733 h 766733"/>
              <a:gd name="connsiteX6-55" fmla="*/ 0 w 2049700"/>
              <a:gd name="connsiteY6-56" fmla="*/ 557426 h 766733"/>
              <a:gd name="connsiteX0-57" fmla="*/ 0 w 2338174"/>
              <a:gd name="connsiteY0-58" fmla="*/ 559302 h 768609"/>
              <a:gd name="connsiteX1-59" fmla="*/ 1130407 w 2338174"/>
              <a:gd name="connsiteY1-60" fmla="*/ 1876 h 768609"/>
              <a:gd name="connsiteX2-61" fmla="*/ 2338174 w 2338174"/>
              <a:gd name="connsiteY2-62" fmla="*/ 723363 h 768609"/>
              <a:gd name="connsiteX3-63" fmla="*/ 1769782 w 2338174"/>
              <a:gd name="connsiteY3-64" fmla="*/ 561713 h 768609"/>
              <a:gd name="connsiteX4-65" fmla="*/ 1130407 w 2338174"/>
              <a:gd name="connsiteY4-66" fmla="*/ 281794 h 768609"/>
              <a:gd name="connsiteX5-67" fmla="*/ 119173 w 2338174"/>
              <a:gd name="connsiteY5-68" fmla="*/ 768609 h 768609"/>
              <a:gd name="connsiteX6-69" fmla="*/ 0 w 2338174"/>
              <a:gd name="connsiteY6-70" fmla="*/ 559302 h 768609"/>
              <a:gd name="connsiteX0-71" fmla="*/ 0 w 2338174"/>
              <a:gd name="connsiteY0-72" fmla="*/ 559302 h 817372"/>
              <a:gd name="connsiteX1-73" fmla="*/ 1130407 w 2338174"/>
              <a:gd name="connsiteY1-74" fmla="*/ 1876 h 817372"/>
              <a:gd name="connsiteX2-75" fmla="*/ 2338174 w 2338174"/>
              <a:gd name="connsiteY2-76" fmla="*/ 723363 h 817372"/>
              <a:gd name="connsiteX3-77" fmla="*/ 1769782 w 2338174"/>
              <a:gd name="connsiteY3-78" fmla="*/ 561713 h 817372"/>
              <a:gd name="connsiteX4-79" fmla="*/ 1130407 w 2338174"/>
              <a:gd name="connsiteY4-80" fmla="*/ 281794 h 817372"/>
              <a:gd name="connsiteX5-81" fmla="*/ 119173 w 2338174"/>
              <a:gd name="connsiteY5-82" fmla="*/ 768609 h 817372"/>
              <a:gd name="connsiteX6-83" fmla="*/ 0 w 2338174"/>
              <a:gd name="connsiteY6-84" fmla="*/ 559302 h 817372"/>
              <a:gd name="connsiteX0-85" fmla="*/ 0 w 2338174"/>
              <a:gd name="connsiteY0-86" fmla="*/ 559302 h 846680"/>
              <a:gd name="connsiteX1-87" fmla="*/ 1130407 w 2338174"/>
              <a:gd name="connsiteY1-88" fmla="*/ 1876 h 846680"/>
              <a:gd name="connsiteX2-89" fmla="*/ 2338174 w 2338174"/>
              <a:gd name="connsiteY2-90" fmla="*/ 723363 h 846680"/>
              <a:gd name="connsiteX3-91" fmla="*/ 1769782 w 2338174"/>
              <a:gd name="connsiteY3-92" fmla="*/ 561713 h 846680"/>
              <a:gd name="connsiteX4-93" fmla="*/ 1130407 w 2338174"/>
              <a:gd name="connsiteY4-94" fmla="*/ 281794 h 846680"/>
              <a:gd name="connsiteX5-95" fmla="*/ 119173 w 2338174"/>
              <a:gd name="connsiteY5-96" fmla="*/ 768609 h 846680"/>
              <a:gd name="connsiteX6-97" fmla="*/ 0 w 2338174"/>
              <a:gd name="connsiteY6-98" fmla="*/ 559302 h 846680"/>
              <a:gd name="connsiteX0-99" fmla="*/ 0 w 2338174"/>
              <a:gd name="connsiteY0-100" fmla="*/ 559302 h 768609"/>
              <a:gd name="connsiteX1-101" fmla="*/ 1130407 w 2338174"/>
              <a:gd name="connsiteY1-102" fmla="*/ 1876 h 768609"/>
              <a:gd name="connsiteX2-103" fmla="*/ 2338174 w 2338174"/>
              <a:gd name="connsiteY2-104" fmla="*/ 723363 h 768609"/>
              <a:gd name="connsiteX3-105" fmla="*/ 1130407 w 2338174"/>
              <a:gd name="connsiteY3-106" fmla="*/ 281794 h 768609"/>
              <a:gd name="connsiteX4-107" fmla="*/ 119173 w 2338174"/>
              <a:gd name="connsiteY4-108" fmla="*/ 768609 h 768609"/>
              <a:gd name="connsiteX5-109" fmla="*/ 0 w 2338174"/>
              <a:gd name="connsiteY5-110" fmla="*/ 559302 h 768609"/>
              <a:gd name="connsiteX0-111" fmla="*/ 0 w 2407878"/>
              <a:gd name="connsiteY0-112" fmla="*/ 559302 h 768609"/>
              <a:gd name="connsiteX1-113" fmla="*/ 1130407 w 2407878"/>
              <a:gd name="connsiteY1-114" fmla="*/ 1876 h 768609"/>
              <a:gd name="connsiteX2-115" fmla="*/ 2338174 w 2407878"/>
              <a:gd name="connsiteY2-116" fmla="*/ 723363 h 768609"/>
              <a:gd name="connsiteX3-117" fmla="*/ 1130407 w 2407878"/>
              <a:gd name="connsiteY3-118" fmla="*/ 281794 h 768609"/>
              <a:gd name="connsiteX4-119" fmla="*/ 119173 w 2407878"/>
              <a:gd name="connsiteY4-120" fmla="*/ 768609 h 768609"/>
              <a:gd name="connsiteX5-121" fmla="*/ 0 w 2407878"/>
              <a:gd name="connsiteY5-122" fmla="*/ 559302 h 768609"/>
              <a:gd name="connsiteX0-123" fmla="*/ 0 w 2369469"/>
              <a:gd name="connsiteY0-124" fmla="*/ 560194 h 769501"/>
              <a:gd name="connsiteX1-125" fmla="*/ 1130407 w 2369469"/>
              <a:gd name="connsiteY1-126" fmla="*/ 2768 h 769501"/>
              <a:gd name="connsiteX2-127" fmla="*/ 2298138 w 2369469"/>
              <a:gd name="connsiteY2-128" fmla="*/ 763387 h 769501"/>
              <a:gd name="connsiteX3-129" fmla="*/ 1130407 w 2369469"/>
              <a:gd name="connsiteY3-130" fmla="*/ 282686 h 769501"/>
              <a:gd name="connsiteX4-131" fmla="*/ 119173 w 2369469"/>
              <a:gd name="connsiteY4-132" fmla="*/ 769501 h 769501"/>
              <a:gd name="connsiteX5-133" fmla="*/ 0 w 2369469"/>
              <a:gd name="connsiteY5-134" fmla="*/ 560194 h 769501"/>
              <a:gd name="connsiteX0-135" fmla="*/ 0 w 2365734"/>
              <a:gd name="connsiteY0-136" fmla="*/ 560194 h 769501"/>
              <a:gd name="connsiteX1-137" fmla="*/ 1130407 w 2365734"/>
              <a:gd name="connsiteY1-138" fmla="*/ 2768 h 769501"/>
              <a:gd name="connsiteX2-139" fmla="*/ 2298138 w 2365734"/>
              <a:gd name="connsiteY2-140" fmla="*/ 763387 h 769501"/>
              <a:gd name="connsiteX3-141" fmla="*/ 1130407 w 2365734"/>
              <a:gd name="connsiteY3-142" fmla="*/ 282686 h 769501"/>
              <a:gd name="connsiteX4-143" fmla="*/ 119173 w 2365734"/>
              <a:gd name="connsiteY4-144" fmla="*/ 769501 h 769501"/>
              <a:gd name="connsiteX5-145" fmla="*/ 0 w 2365734"/>
              <a:gd name="connsiteY5-146" fmla="*/ 560194 h 769501"/>
              <a:gd name="connsiteX0-147" fmla="*/ 0 w 2532632"/>
              <a:gd name="connsiteY0-148" fmla="*/ 557708 h 767015"/>
              <a:gd name="connsiteX1-149" fmla="*/ 1130407 w 2532632"/>
              <a:gd name="connsiteY1-150" fmla="*/ 282 h 767015"/>
              <a:gd name="connsiteX2-151" fmla="*/ 2471325 w 2532632"/>
              <a:gd name="connsiteY2-152" fmla="*/ 617718 h 767015"/>
              <a:gd name="connsiteX3-153" fmla="*/ 1130407 w 2532632"/>
              <a:gd name="connsiteY3-154" fmla="*/ 280200 h 767015"/>
              <a:gd name="connsiteX4-155" fmla="*/ 119173 w 2532632"/>
              <a:gd name="connsiteY4-156" fmla="*/ 767015 h 767015"/>
              <a:gd name="connsiteX5-157" fmla="*/ 0 w 2532632"/>
              <a:gd name="connsiteY5-158" fmla="*/ 557708 h 767015"/>
              <a:gd name="connsiteX0-159" fmla="*/ 0 w 2289888"/>
              <a:gd name="connsiteY0-160" fmla="*/ 560172 h 769479"/>
              <a:gd name="connsiteX1-161" fmla="*/ 1130407 w 2289888"/>
              <a:gd name="connsiteY1-162" fmla="*/ 2746 h 769479"/>
              <a:gd name="connsiteX2-163" fmla="*/ 2218970 w 2289888"/>
              <a:gd name="connsiteY2-164" fmla="*/ 762462 h 769479"/>
              <a:gd name="connsiteX3-165" fmla="*/ 1130407 w 2289888"/>
              <a:gd name="connsiteY3-166" fmla="*/ 282664 h 769479"/>
              <a:gd name="connsiteX4-167" fmla="*/ 119173 w 2289888"/>
              <a:gd name="connsiteY4-168" fmla="*/ 769479 h 769479"/>
              <a:gd name="connsiteX5-169" fmla="*/ 0 w 2289888"/>
              <a:gd name="connsiteY5-170" fmla="*/ 560172 h 769479"/>
              <a:gd name="connsiteX0-171" fmla="*/ 0 w 2328728"/>
              <a:gd name="connsiteY0-172" fmla="*/ 560172 h 769479"/>
              <a:gd name="connsiteX1-173" fmla="*/ 1130407 w 2328728"/>
              <a:gd name="connsiteY1-174" fmla="*/ 2746 h 769479"/>
              <a:gd name="connsiteX2-175" fmla="*/ 2218970 w 2328728"/>
              <a:gd name="connsiteY2-176" fmla="*/ 762462 h 769479"/>
              <a:gd name="connsiteX3-177" fmla="*/ 1130407 w 2328728"/>
              <a:gd name="connsiteY3-178" fmla="*/ 282664 h 769479"/>
              <a:gd name="connsiteX4-179" fmla="*/ 119173 w 2328728"/>
              <a:gd name="connsiteY4-180" fmla="*/ 769479 h 769479"/>
              <a:gd name="connsiteX5-181" fmla="*/ 0 w 2328728"/>
              <a:gd name="connsiteY5-182" fmla="*/ 560172 h 769479"/>
              <a:gd name="connsiteX0-183" fmla="*/ 0 w 2329652"/>
              <a:gd name="connsiteY0-184" fmla="*/ 558735 h 768042"/>
              <a:gd name="connsiteX1-185" fmla="*/ 1130407 w 2329652"/>
              <a:gd name="connsiteY1-186" fmla="*/ 1309 h 768042"/>
              <a:gd name="connsiteX2-187" fmla="*/ 2218970 w 2329652"/>
              <a:gd name="connsiteY2-188" fmla="*/ 761025 h 768042"/>
              <a:gd name="connsiteX3-189" fmla="*/ 1130407 w 2329652"/>
              <a:gd name="connsiteY3-190" fmla="*/ 281227 h 768042"/>
              <a:gd name="connsiteX4-191" fmla="*/ 119173 w 2329652"/>
              <a:gd name="connsiteY4-192" fmla="*/ 768042 h 768042"/>
              <a:gd name="connsiteX5-193" fmla="*/ 0 w 2329652"/>
              <a:gd name="connsiteY5-194" fmla="*/ 558735 h 768042"/>
              <a:gd name="connsiteX0-195" fmla="*/ 0 w 2329652"/>
              <a:gd name="connsiteY0-196" fmla="*/ 558735 h 768042"/>
              <a:gd name="connsiteX1-197" fmla="*/ 1130407 w 2329652"/>
              <a:gd name="connsiteY1-198" fmla="*/ 1309 h 768042"/>
              <a:gd name="connsiteX2-199" fmla="*/ 2218970 w 2329652"/>
              <a:gd name="connsiteY2-200" fmla="*/ 761025 h 768042"/>
              <a:gd name="connsiteX3-201" fmla="*/ 1130407 w 2329652"/>
              <a:gd name="connsiteY3-202" fmla="*/ 281227 h 768042"/>
              <a:gd name="connsiteX4-203" fmla="*/ 119173 w 2329652"/>
              <a:gd name="connsiteY4-204" fmla="*/ 768042 h 768042"/>
              <a:gd name="connsiteX5-205" fmla="*/ 0 w 2329652"/>
              <a:gd name="connsiteY5-206" fmla="*/ 558735 h 768042"/>
              <a:gd name="connsiteX0-207" fmla="*/ 0 w 2329652"/>
              <a:gd name="connsiteY0-208" fmla="*/ 558735 h 763913"/>
              <a:gd name="connsiteX1-209" fmla="*/ 1130407 w 2329652"/>
              <a:gd name="connsiteY1-210" fmla="*/ 1309 h 763913"/>
              <a:gd name="connsiteX2-211" fmla="*/ 2218970 w 2329652"/>
              <a:gd name="connsiteY2-212" fmla="*/ 761025 h 763913"/>
              <a:gd name="connsiteX3-213" fmla="*/ 1130407 w 2329652"/>
              <a:gd name="connsiteY3-214" fmla="*/ 281227 h 763913"/>
              <a:gd name="connsiteX4-215" fmla="*/ 568694 w 2329652"/>
              <a:gd name="connsiteY4-216" fmla="*/ 693995 h 763913"/>
              <a:gd name="connsiteX5-217" fmla="*/ 0 w 2329652"/>
              <a:gd name="connsiteY5-218" fmla="*/ 558735 h 763913"/>
              <a:gd name="connsiteX0-219" fmla="*/ 39186 w 2368838"/>
              <a:gd name="connsiteY0-220" fmla="*/ 558735 h 763913"/>
              <a:gd name="connsiteX1-221" fmla="*/ 1169593 w 2368838"/>
              <a:gd name="connsiteY1-222" fmla="*/ 1309 h 763913"/>
              <a:gd name="connsiteX2-223" fmla="*/ 2258156 w 2368838"/>
              <a:gd name="connsiteY2-224" fmla="*/ 761025 h 763913"/>
              <a:gd name="connsiteX3-225" fmla="*/ 1169593 w 2368838"/>
              <a:gd name="connsiteY3-226" fmla="*/ 281227 h 763913"/>
              <a:gd name="connsiteX4-227" fmla="*/ 607880 w 2368838"/>
              <a:gd name="connsiteY4-228" fmla="*/ 693995 h 763913"/>
              <a:gd name="connsiteX5-229" fmla="*/ 39186 w 2368838"/>
              <a:gd name="connsiteY5-230" fmla="*/ 558735 h 763913"/>
              <a:gd name="connsiteX0-231" fmla="*/ 100981 w 2321483"/>
              <a:gd name="connsiteY0-232" fmla="*/ 440247 h 776166"/>
              <a:gd name="connsiteX1-233" fmla="*/ 1124325 w 2321483"/>
              <a:gd name="connsiteY1-234" fmla="*/ 13562 h 776166"/>
              <a:gd name="connsiteX2-235" fmla="*/ 2212888 w 2321483"/>
              <a:gd name="connsiteY2-236" fmla="*/ 773278 h 776166"/>
              <a:gd name="connsiteX3-237" fmla="*/ 1124325 w 2321483"/>
              <a:gd name="connsiteY3-238" fmla="*/ 293480 h 776166"/>
              <a:gd name="connsiteX4-239" fmla="*/ 562612 w 2321483"/>
              <a:gd name="connsiteY4-240" fmla="*/ 706248 h 776166"/>
              <a:gd name="connsiteX5-241" fmla="*/ 100981 w 2321483"/>
              <a:gd name="connsiteY5-242" fmla="*/ 440247 h 776166"/>
              <a:gd name="connsiteX0-243" fmla="*/ 230762 w 2451264"/>
              <a:gd name="connsiteY0-244" fmla="*/ 440247 h 776166"/>
              <a:gd name="connsiteX1-245" fmla="*/ 1254106 w 2451264"/>
              <a:gd name="connsiteY1-246" fmla="*/ 13562 h 776166"/>
              <a:gd name="connsiteX2-247" fmla="*/ 2342669 w 2451264"/>
              <a:gd name="connsiteY2-248" fmla="*/ 773278 h 776166"/>
              <a:gd name="connsiteX3-249" fmla="*/ 1254106 w 2451264"/>
              <a:gd name="connsiteY3-250" fmla="*/ 293480 h 776166"/>
              <a:gd name="connsiteX4-251" fmla="*/ 692393 w 2451264"/>
              <a:gd name="connsiteY4-252" fmla="*/ 706248 h 776166"/>
              <a:gd name="connsiteX5-253" fmla="*/ 230762 w 2451264"/>
              <a:gd name="connsiteY5-254" fmla="*/ 440247 h 776166"/>
              <a:gd name="connsiteX0-255" fmla="*/ 230762 w 2451264"/>
              <a:gd name="connsiteY0-256" fmla="*/ 436835 h 772754"/>
              <a:gd name="connsiteX1-257" fmla="*/ 1254106 w 2451264"/>
              <a:gd name="connsiteY1-258" fmla="*/ 10150 h 772754"/>
              <a:gd name="connsiteX2-259" fmla="*/ 2342669 w 2451264"/>
              <a:gd name="connsiteY2-260" fmla="*/ 769866 h 772754"/>
              <a:gd name="connsiteX3-261" fmla="*/ 1254106 w 2451264"/>
              <a:gd name="connsiteY3-262" fmla="*/ 290068 h 772754"/>
              <a:gd name="connsiteX4-263" fmla="*/ 692393 w 2451264"/>
              <a:gd name="connsiteY4-264" fmla="*/ 702836 h 772754"/>
              <a:gd name="connsiteX5-265" fmla="*/ 230762 w 2451264"/>
              <a:gd name="connsiteY5-266" fmla="*/ 436835 h 772754"/>
              <a:gd name="connsiteX0-267" fmla="*/ 236469 w 2456971"/>
              <a:gd name="connsiteY0-268" fmla="*/ 436835 h 772754"/>
              <a:gd name="connsiteX1-269" fmla="*/ 1259813 w 2456971"/>
              <a:gd name="connsiteY1-270" fmla="*/ 10150 h 772754"/>
              <a:gd name="connsiteX2-271" fmla="*/ 2348376 w 2456971"/>
              <a:gd name="connsiteY2-272" fmla="*/ 769866 h 772754"/>
              <a:gd name="connsiteX3-273" fmla="*/ 1259813 w 2456971"/>
              <a:gd name="connsiteY3-274" fmla="*/ 290068 h 772754"/>
              <a:gd name="connsiteX4-275" fmla="*/ 698100 w 2456971"/>
              <a:gd name="connsiteY4-276" fmla="*/ 702836 h 772754"/>
              <a:gd name="connsiteX5-277" fmla="*/ 236469 w 2456971"/>
              <a:gd name="connsiteY5-278" fmla="*/ 436835 h 772754"/>
              <a:gd name="connsiteX0-279" fmla="*/ 327300 w 2547802"/>
              <a:gd name="connsiteY0-280" fmla="*/ 436835 h 772754"/>
              <a:gd name="connsiteX1-281" fmla="*/ 1350644 w 2547802"/>
              <a:gd name="connsiteY1-282" fmla="*/ 10150 h 772754"/>
              <a:gd name="connsiteX2-283" fmla="*/ 2439207 w 2547802"/>
              <a:gd name="connsiteY2-284" fmla="*/ 769866 h 772754"/>
              <a:gd name="connsiteX3-285" fmla="*/ 1350644 w 2547802"/>
              <a:gd name="connsiteY3-286" fmla="*/ 290068 h 772754"/>
              <a:gd name="connsiteX4-287" fmla="*/ 617249 w 2547802"/>
              <a:gd name="connsiteY4-288" fmla="*/ 714072 h 772754"/>
              <a:gd name="connsiteX5-289" fmla="*/ 327300 w 2547802"/>
              <a:gd name="connsiteY5-290" fmla="*/ 436835 h 772754"/>
              <a:gd name="connsiteX0-291" fmla="*/ 327300 w 2547802"/>
              <a:gd name="connsiteY0-292" fmla="*/ 436835 h 772754"/>
              <a:gd name="connsiteX1-293" fmla="*/ 1350644 w 2547802"/>
              <a:gd name="connsiteY1-294" fmla="*/ 10150 h 772754"/>
              <a:gd name="connsiteX2-295" fmla="*/ 2439207 w 2547802"/>
              <a:gd name="connsiteY2-296" fmla="*/ 769866 h 772754"/>
              <a:gd name="connsiteX3-297" fmla="*/ 1350644 w 2547802"/>
              <a:gd name="connsiteY3-298" fmla="*/ 290068 h 772754"/>
              <a:gd name="connsiteX4-299" fmla="*/ 617249 w 2547802"/>
              <a:gd name="connsiteY4-300" fmla="*/ 714072 h 772754"/>
              <a:gd name="connsiteX5-301" fmla="*/ 327300 w 2547802"/>
              <a:gd name="connsiteY5-302" fmla="*/ 436835 h 772754"/>
              <a:gd name="connsiteX0-303" fmla="*/ 0 w 2220502"/>
              <a:gd name="connsiteY0-304" fmla="*/ 431563 h 767482"/>
              <a:gd name="connsiteX1-305" fmla="*/ 1023344 w 2220502"/>
              <a:gd name="connsiteY1-306" fmla="*/ 4878 h 767482"/>
              <a:gd name="connsiteX2-307" fmla="*/ 2111907 w 2220502"/>
              <a:gd name="connsiteY2-308" fmla="*/ 764594 h 767482"/>
              <a:gd name="connsiteX3-309" fmla="*/ 1023344 w 2220502"/>
              <a:gd name="connsiteY3-310" fmla="*/ 284796 h 767482"/>
              <a:gd name="connsiteX4-311" fmla="*/ 0 w 2220502"/>
              <a:gd name="connsiteY4-312" fmla="*/ 431563 h 767482"/>
              <a:gd name="connsiteX0-313" fmla="*/ 18775 w 2239277"/>
              <a:gd name="connsiteY0-314" fmla="*/ 431563 h 767482"/>
              <a:gd name="connsiteX1-315" fmla="*/ 1042119 w 2239277"/>
              <a:gd name="connsiteY1-316" fmla="*/ 4878 h 767482"/>
              <a:gd name="connsiteX2-317" fmla="*/ 2130682 w 2239277"/>
              <a:gd name="connsiteY2-318" fmla="*/ 764594 h 767482"/>
              <a:gd name="connsiteX3-319" fmla="*/ 1042119 w 2239277"/>
              <a:gd name="connsiteY3-320" fmla="*/ 284796 h 767482"/>
              <a:gd name="connsiteX4-321" fmla="*/ 428270 w 2239277"/>
              <a:gd name="connsiteY4-322" fmla="*/ 345446 h 767482"/>
              <a:gd name="connsiteX5-323" fmla="*/ 18775 w 2239277"/>
              <a:gd name="connsiteY5-324" fmla="*/ 431563 h 767482"/>
              <a:gd name="connsiteX0-325" fmla="*/ 15362 w 2331513"/>
              <a:gd name="connsiteY0-326" fmla="*/ 624178 h 763233"/>
              <a:gd name="connsiteX1-327" fmla="*/ 1133328 w 2331513"/>
              <a:gd name="connsiteY1-328" fmla="*/ 629 h 763233"/>
              <a:gd name="connsiteX2-329" fmla="*/ 2221891 w 2331513"/>
              <a:gd name="connsiteY2-330" fmla="*/ 760345 h 763233"/>
              <a:gd name="connsiteX3-331" fmla="*/ 1133328 w 2331513"/>
              <a:gd name="connsiteY3-332" fmla="*/ 280547 h 763233"/>
              <a:gd name="connsiteX4-333" fmla="*/ 519479 w 2331513"/>
              <a:gd name="connsiteY4-334" fmla="*/ 341197 h 763233"/>
              <a:gd name="connsiteX5-335" fmla="*/ 15362 w 2331513"/>
              <a:gd name="connsiteY5-336" fmla="*/ 624178 h 763233"/>
              <a:gd name="connsiteX0-337" fmla="*/ 22134 w 2338285"/>
              <a:gd name="connsiteY0-338" fmla="*/ 624178 h 763233"/>
              <a:gd name="connsiteX1-339" fmla="*/ 1140100 w 2338285"/>
              <a:gd name="connsiteY1-340" fmla="*/ 629 h 763233"/>
              <a:gd name="connsiteX2-341" fmla="*/ 2228663 w 2338285"/>
              <a:gd name="connsiteY2-342" fmla="*/ 760345 h 763233"/>
              <a:gd name="connsiteX3-343" fmla="*/ 1140100 w 2338285"/>
              <a:gd name="connsiteY3-344" fmla="*/ 280547 h 763233"/>
              <a:gd name="connsiteX4-345" fmla="*/ 366408 w 2338285"/>
              <a:gd name="connsiteY4-346" fmla="*/ 471335 h 763233"/>
              <a:gd name="connsiteX5-347" fmla="*/ 22134 w 2338285"/>
              <a:gd name="connsiteY5-348" fmla="*/ 624178 h 763233"/>
              <a:gd name="connsiteX0-349" fmla="*/ 26828 w 2342979"/>
              <a:gd name="connsiteY0-350" fmla="*/ 624178 h 763233"/>
              <a:gd name="connsiteX1-351" fmla="*/ 1144794 w 2342979"/>
              <a:gd name="connsiteY1-352" fmla="*/ 629 h 763233"/>
              <a:gd name="connsiteX2-353" fmla="*/ 2233357 w 2342979"/>
              <a:gd name="connsiteY2-354" fmla="*/ 760345 h 763233"/>
              <a:gd name="connsiteX3-355" fmla="*/ 1144794 w 2342979"/>
              <a:gd name="connsiteY3-356" fmla="*/ 280547 h 763233"/>
              <a:gd name="connsiteX4-357" fmla="*/ 371102 w 2342979"/>
              <a:gd name="connsiteY4-358" fmla="*/ 471335 h 763233"/>
              <a:gd name="connsiteX5-359" fmla="*/ 26828 w 2342979"/>
              <a:gd name="connsiteY5-360" fmla="*/ 624178 h 763233"/>
              <a:gd name="connsiteX0-361" fmla="*/ 26828 w 2372983"/>
              <a:gd name="connsiteY0-362" fmla="*/ 630248 h 769303"/>
              <a:gd name="connsiteX1-363" fmla="*/ 1144794 w 2372983"/>
              <a:gd name="connsiteY1-364" fmla="*/ 6699 h 769303"/>
              <a:gd name="connsiteX2-365" fmla="*/ 2233357 w 2372983"/>
              <a:gd name="connsiteY2-366" fmla="*/ 766415 h 769303"/>
              <a:gd name="connsiteX3-367" fmla="*/ 1144794 w 2372983"/>
              <a:gd name="connsiteY3-368" fmla="*/ 286617 h 769303"/>
              <a:gd name="connsiteX4-369" fmla="*/ 371102 w 2372983"/>
              <a:gd name="connsiteY4-370" fmla="*/ 477405 h 769303"/>
              <a:gd name="connsiteX5-371" fmla="*/ 26828 w 2372983"/>
              <a:gd name="connsiteY5-372" fmla="*/ 630248 h 769303"/>
              <a:gd name="connsiteX0-373" fmla="*/ 25873 w 2353688"/>
              <a:gd name="connsiteY0-374" fmla="*/ 481489 h 765836"/>
              <a:gd name="connsiteX1-375" fmla="*/ 1155377 w 2353688"/>
              <a:gd name="connsiteY1-376" fmla="*/ 3232 h 765836"/>
              <a:gd name="connsiteX2-377" fmla="*/ 2243940 w 2353688"/>
              <a:gd name="connsiteY2-378" fmla="*/ 762948 h 765836"/>
              <a:gd name="connsiteX3-379" fmla="*/ 1155377 w 2353688"/>
              <a:gd name="connsiteY3-380" fmla="*/ 283150 h 765836"/>
              <a:gd name="connsiteX4-381" fmla="*/ 381685 w 2353688"/>
              <a:gd name="connsiteY4-382" fmla="*/ 473938 h 765836"/>
              <a:gd name="connsiteX5-383" fmla="*/ 25873 w 2353688"/>
              <a:gd name="connsiteY5-384" fmla="*/ 481489 h 765836"/>
              <a:gd name="connsiteX0-385" fmla="*/ 25873 w 2358220"/>
              <a:gd name="connsiteY0-386" fmla="*/ 478367 h 762714"/>
              <a:gd name="connsiteX1-387" fmla="*/ 1155377 w 2358220"/>
              <a:gd name="connsiteY1-388" fmla="*/ 110 h 762714"/>
              <a:gd name="connsiteX2-389" fmla="*/ 2243940 w 2358220"/>
              <a:gd name="connsiteY2-390" fmla="*/ 759826 h 762714"/>
              <a:gd name="connsiteX3-391" fmla="*/ 1155377 w 2358220"/>
              <a:gd name="connsiteY3-392" fmla="*/ 280028 h 762714"/>
              <a:gd name="connsiteX4-393" fmla="*/ 381685 w 2358220"/>
              <a:gd name="connsiteY4-394" fmla="*/ 470816 h 762714"/>
              <a:gd name="connsiteX5-395" fmla="*/ 25873 w 2358220"/>
              <a:gd name="connsiteY5-396" fmla="*/ 478367 h 762714"/>
              <a:gd name="connsiteX0-397" fmla="*/ 41788 w 2374135"/>
              <a:gd name="connsiteY0-398" fmla="*/ 478367 h 762714"/>
              <a:gd name="connsiteX1-399" fmla="*/ 1171292 w 2374135"/>
              <a:gd name="connsiteY1-400" fmla="*/ 110 h 762714"/>
              <a:gd name="connsiteX2-401" fmla="*/ 2259855 w 2374135"/>
              <a:gd name="connsiteY2-402" fmla="*/ 759826 h 762714"/>
              <a:gd name="connsiteX3-403" fmla="*/ 1171292 w 2374135"/>
              <a:gd name="connsiteY3-404" fmla="*/ 280028 h 762714"/>
              <a:gd name="connsiteX4-405" fmla="*/ 397600 w 2374135"/>
              <a:gd name="connsiteY4-406" fmla="*/ 470816 h 762714"/>
              <a:gd name="connsiteX5-407" fmla="*/ 41788 w 2374135"/>
              <a:gd name="connsiteY5-408" fmla="*/ 478367 h 762714"/>
              <a:gd name="connsiteX0-409" fmla="*/ 41788 w 2374135"/>
              <a:gd name="connsiteY0-410" fmla="*/ 478367 h 762714"/>
              <a:gd name="connsiteX1-411" fmla="*/ 1171292 w 2374135"/>
              <a:gd name="connsiteY1-412" fmla="*/ 110 h 762714"/>
              <a:gd name="connsiteX2-413" fmla="*/ 2259855 w 2374135"/>
              <a:gd name="connsiteY2-414" fmla="*/ 759826 h 762714"/>
              <a:gd name="connsiteX3-415" fmla="*/ 1171292 w 2374135"/>
              <a:gd name="connsiteY3-416" fmla="*/ 280028 h 762714"/>
              <a:gd name="connsiteX4-417" fmla="*/ 397600 w 2374135"/>
              <a:gd name="connsiteY4-418" fmla="*/ 470816 h 762714"/>
              <a:gd name="connsiteX5-419" fmla="*/ 41788 w 2374135"/>
              <a:gd name="connsiteY5-420" fmla="*/ 478367 h 762714"/>
              <a:gd name="connsiteX0-421" fmla="*/ 41788 w 2374135"/>
              <a:gd name="connsiteY0-422" fmla="*/ 478367 h 762646"/>
              <a:gd name="connsiteX1-423" fmla="*/ 1171292 w 2374135"/>
              <a:gd name="connsiteY1-424" fmla="*/ 110 h 762646"/>
              <a:gd name="connsiteX2-425" fmla="*/ 2259855 w 2374135"/>
              <a:gd name="connsiteY2-426" fmla="*/ 759826 h 762646"/>
              <a:gd name="connsiteX3-427" fmla="*/ 1400200 w 2374135"/>
              <a:gd name="connsiteY3-428" fmla="*/ 266317 h 762646"/>
              <a:gd name="connsiteX4-429" fmla="*/ 397600 w 2374135"/>
              <a:gd name="connsiteY4-430" fmla="*/ 470816 h 762646"/>
              <a:gd name="connsiteX5-431" fmla="*/ 41788 w 2374135"/>
              <a:gd name="connsiteY5-432" fmla="*/ 478367 h 762646"/>
              <a:gd name="connsiteX0-433" fmla="*/ 41788 w 2374135"/>
              <a:gd name="connsiteY0-434" fmla="*/ 478367 h 762646"/>
              <a:gd name="connsiteX1-435" fmla="*/ 1171292 w 2374135"/>
              <a:gd name="connsiteY1-436" fmla="*/ 110 h 762646"/>
              <a:gd name="connsiteX2-437" fmla="*/ 2259855 w 2374135"/>
              <a:gd name="connsiteY2-438" fmla="*/ 759826 h 762646"/>
              <a:gd name="connsiteX3-439" fmla="*/ 1400200 w 2374135"/>
              <a:gd name="connsiteY3-440" fmla="*/ 266317 h 762646"/>
              <a:gd name="connsiteX4-441" fmla="*/ 397600 w 2374135"/>
              <a:gd name="connsiteY4-442" fmla="*/ 470816 h 762646"/>
              <a:gd name="connsiteX5-443" fmla="*/ 41788 w 2374135"/>
              <a:gd name="connsiteY5-444" fmla="*/ 478367 h 762646"/>
              <a:gd name="connsiteX0-445" fmla="*/ 41788 w 2374135"/>
              <a:gd name="connsiteY0-446" fmla="*/ 478367 h 762445"/>
              <a:gd name="connsiteX1-447" fmla="*/ 1171292 w 2374135"/>
              <a:gd name="connsiteY1-448" fmla="*/ 110 h 762445"/>
              <a:gd name="connsiteX2-449" fmla="*/ 2259855 w 2374135"/>
              <a:gd name="connsiteY2-450" fmla="*/ 759826 h 762445"/>
              <a:gd name="connsiteX3-451" fmla="*/ 1417299 w 2374135"/>
              <a:gd name="connsiteY3-452" fmla="*/ 221918 h 762445"/>
              <a:gd name="connsiteX4-453" fmla="*/ 397600 w 2374135"/>
              <a:gd name="connsiteY4-454" fmla="*/ 470816 h 762445"/>
              <a:gd name="connsiteX5-455" fmla="*/ 41788 w 2374135"/>
              <a:gd name="connsiteY5-456" fmla="*/ 478367 h 762445"/>
              <a:gd name="connsiteX0-457" fmla="*/ 41788 w 2374135"/>
              <a:gd name="connsiteY0-458" fmla="*/ 478367 h 763212"/>
              <a:gd name="connsiteX1-459" fmla="*/ 1171292 w 2374135"/>
              <a:gd name="connsiteY1-460" fmla="*/ 110 h 763212"/>
              <a:gd name="connsiteX2-461" fmla="*/ 2259855 w 2374135"/>
              <a:gd name="connsiteY2-462" fmla="*/ 759826 h 763212"/>
              <a:gd name="connsiteX3-463" fmla="*/ 1417299 w 2374135"/>
              <a:gd name="connsiteY3-464" fmla="*/ 221918 h 763212"/>
              <a:gd name="connsiteX4-465" fmla="*/ 397600 w 2374135"/>
              <a:gd name="connsiteY4-466" fmla="*/ 470816 h 763212"/>
              <a:gd name="connsiteX5-467" fmla="*/ 41788 w 2374135"/>
              <a:gd name="connsiteY5-468" fmla="*/ 478367 h 763212"/>
              <a:gd name="connsiteX0-469" fmla="*/ 41788 w 2374135"/>
              <a:gd name="connsiteY0-470" fmla="*/ 478367 h 763437"/>
              <a:gd name="connsiteX1-471" fmla="*/ 1171292 w 2374135"/>
              <a:gd name="connsiteY1-472" fmla="*/ 110 h 763437"/>
              <a:gd name="connsiteX2-473" fmla="*/ 2259855 w 2374135"/>
              <a:gd name="connsiteY2-474" fmla="*/ 759826 h 763437"/>
              <a:gd name="connsiteX3-475" fmla="*/ 1415357 w 2374135"/>
              <a:gd name="connsiteY3-476" fmla="*/ 252207 h 763437"/>
              <a:gd name="connsiteX4-477" fmla="*/ 397600 w 2374135"/>
              <a:gd name="connsiteY4-478" fmla="*/ 470816 h 763437"/>
              <a:gd name="connsiteX5-479" fmla="*/ 41788 w 2374135"/>
              <a:gd name="connsiteY5-480" fmla="*/ 478367 h 763437"/>
              <a:gd name="connsiteX0-481" fmla="*/ 41788 w 2374135"/>
              <a:gd name="connsiteY0-482" fmla="*/ 478367 h 763437"/>
              <a:gd name="connsiteX1-483" fmla="*/ 1171292 w 2374135"/>
              <a:gd name="connsiteY1-484" fmla="*/ 110 h 763437"/>
              <a:gd name="connsiteX2-485" fmla="*/ 2259855 w 2374135"/>
              <a:gd name="connsiteY2-486" fmla="*/ 759826 h 763437"/>
              <a:gd name="connsiteX3-487" fmla="*/ 1415357 w 2374135"/>
              <a:gd name="connsiteY3-488" fmla="*/ 252207 h 763437"/>
              <a:gd name="connsiteX4-489" fmla="*/ 397600 w 2374135"/>
              <a:gd name="connsiteY4-490" fmla="*/ 470816 h 763437"/>
              <a:gd name="connsiteX5-491" fmla="*/ 41788 w 2374135"/>
              <a:gd name="connsiteY5-492" fmla="*/ 478367 h 763437"/>
              <a:gd name="connsiteX0-493" fmla="*/ 41788 w 2370937"/>
              <a:gd name="connsiteY0-494" fmla="*/ 466336 h 751406"/>
              <a:gd name="connsiteX1-495" fmla="*/ 1127766 w 2370937"/>
              <a:gd name="connsiteY1-496" fmla="*/ 114 h 751406"/>
              <a:gd name="connsiteX2-497" fmla="*/ 2259855 w 2370937"/>
              <a:gd name="connsiteY2-498" fmla="*/ 747795 h 751406"/>
              <a:gd name="connsiteX3-499" fmla="*/ 1415357 w 2370937"/>
              <a:gd name="connsiteY3-500" fmla="*/ 240176 h 751406"/>
              <a:gd name="connsiteX4-501" fmla="*/ 397600 w 2370937"/>
              <a:gd name="connsiteY4-502" fmla="*/ 458785 h 751406"/>
              <a:gd name="connsiteX5-503" fmla="*/ 41788 w 2370937"/>
              <a:gd name="connsiteY5-504" fmla="*/ 466336 h 751406"/>
              <a:gd name="connsiteX0-505" fmla="*/ 41788 w 2273135"/>
              <a:gd name="connsiteY0-506" fmla="*/ 477933 h 763003"/>
              <a:gd name="connsiteX1-507" fmla="*/ 1127766 w 2273135"/>
              <a:gd name="connsiteY1-508" fmla="*/ 11711 h 763003"/>
              <a:gd name="connsiteX2-509" fmla="*/ 1875517 w 2273135"/>
              <a:gd name="connsiteY2-510" fmla="*/ 193032 h 763003"/>
              <a:gd name="connsiteX3-511" fmla="*/ 2259855 w 2273135"/>
              <a:gd name="connsiteY3-512" fmla="*/ 759392 h 763003"/>
              <a:gd name="connsiteX4-513" fmla="*/ 1415357 w 2273135"/>
              <a:gd name="connsiteY4-514" fmla="*/ 251773 h 763003"/>
              <a:gd name="connsiteX5-515" fmla="*/ 397600 w 2273135"/>
              <a:gd name="connsiteY5-516" fmla="*/ 470382 h 763003"/>
              <a:gd name="connsiteX6-517" fmla="*/ 41788 w 2273135"/>
              <a:gd name="connsiteY6-518" fmla="*/ 477933 h 763003"/>
              <a:gd name="connsiteX0-519" fmla="*/ 41788 w 2273135"/>
              <a:gd name="connsiteY0-520" fmla="*/ 484314 h 769384"/>
              <a:gd name="connsiteX1-521" fmla="*/ 1127766 w 2273135"/>
              <a:gd name="connsiteY1-522" fmla="*/ 18092 h 769384"/>
              <a:gd name="connsiteX2-523" fmla="*/ 1875517 w 2273135"/>
              <a:gd name="connsiteY2-524" fmla="*/ 199413 h 769384"/>
              <a:gd name="connsiteX3-525" fmla="*/ 2259855 w 2273135"/>
              <a:gd name="connsiteY3-526" fmla="*/ 765773 h 769384"/>
              <a:gd name="connsiteX4-527" fmla="*/ 1415357 w 2273135"/>
              <a:gd name="connsiteY4-528" fmla="*/ 258154 h 769384"/>
              <a:gd name="connsiteX5-529" fmla="*/ 397600 w 2273135"/>
              <a:gd name="connsiteY5-530" fmla="*/ 476763 h 769384"/>
              <a:gd name="connsiteX6-531" fmla="*/ 41788 w 2273135"/>
              <a:gd name="connsiteY6-532" fmla="*/ 484314 h 769384"/>
              <a:gd name="connsiteX0-533" fmla="*/ 41788 w 2359350"/>
              <a:gd name="connsiteY0-534" fmla="*/ 484314 h 769384"/>
              <a:gd name="connsiteX1-535" fmla="*/ 1127766 w 2359350"/>
              <a:gd name="connsiteY1-536" fmla="*/ 18092 h 769384"/>
              <a:gd name="connsiteX2-537" fmla="*/ 1875517 w 2359350"/>
              <a:gd name="connsiteY2-538" fmla="*/ 199413 h 769384"/>
              <a:gd name="connsiteX3-539" fmla="*/ 2259855 w 2359350"/>
              <a:gd name="connsiteY3-540" fmla="*/ 765773 h 769384"/>
              <a:gd name="connsiteX4-541" fmla="*/ 1415357 w 2359350"/>
              <a:gd name="connsiteY4-542" fmla="*/ 258154 h 769384"/>
              <a:gd name="connsiteX5-543" fmla="*/ 397600 w 2359350"/>
              <a:gd name="connsiteY5-544" fmla="*/ 476763 h 769384"/>
              <a:gd name="connsiteX6-545" fmla="*/ 41788 w 2359350"/>
              <a:gd name="connsiteY6-546" fmla="*/ 484314 h 769384"/>
              <a:gd name="connsiteX0-547" fmla="*/ 41788 w 2314608"/>
              <a:gd name="connsiteY0-548" fmla="*/ 484314 h 769384"/>
              <a:gd name="connsiteX1-549" fmla="*/ 1127766 w 2314608"/>
              <a:gd name="connsiteY1-550" fmla="*/ 18092 h 769384"/>
              <a:gd name="connsiteX2-551" fmla="*/ 1875517 w 2314608"/>
              <a:gd name="connsiteY2-552" fmla="*/ 199413 h 769384"/>
              <a:gd name="connsiteX3-553" fmla="*/ 2259855 w 2314608"/>
              <a:gd name="connsiteY3-554" fmla="*/ 765773 h 769384"/>
              <a:gd name="connsiteX4-555" fmla="*/ 1415357 w 2314608"/>
              <a:gd name="connsiteY4-556" fmla="*/ 258154 h 769384"/>
              <a:gd name="connsiteX5-557" fmla="*/ 397600 w 2314608"/>
              <a:gd name="connsiteY5-558" fmla="*/ 476763 h 769384"/>
              <a:gd name="connsiteX6-559" fmla="*/ 41788 w 2314608"/>
              <a:gd name="connsiteY6-560" fmla="*/ 484314 h 769384"/>
            </a:gdLst>
            <a:ahLst/>
            <a:cxnLst>
              <a:cxn ang="0">
                <a:pos x="connsiteX0-547" y="connsiteY0-548"/>
              </a:cxn>
              <a:cxn ang="0">
                <a:pos x="connsiteX1-549" y="connsiteY1-550"/>
              </a:cxn>
              <a:cxn ang="0">
                <a:pos x="connsiteX2-551" y="connsiteY2-552"/>
              </a:cxn>
              <a:cxn ang="0">
                <a:pos x="connsiteX3-553" y="connsiteY3-554"/>
              </a:cxn>
              <a:cxn ang="0">
                <a:pos x="connsiteX4-555" y="connsiteY4-556"/>
              </a:cxn>
              <a:cxn ang="0">
                <a:pos x="connsiteX5-557" y="connsiteY5-558"/>
              </a:cxn>
              <a:cxn ang="0">
                <a:pos x="connsiteX6-559" y="connsiteY6-560"/>
              </a:cxn>
            </a:cxnLst>
            <a:rect l="l" t="t" r="r" b="b"/>
            <a:pathLst>
              <a:path w="2314608" h="769384">
                <a:moveTo>
                  <a:pt x="41788" y="484314"/>
                </a:moveTo>
                <a:cubicBezTo>
                  <a:pt x="41788" y="437661"/>
                  <a:pt x="691663" y="10012"/>
                  <a:pt x="1127766" y="18092"/>
                </a:cubicBezTo>
                <a:cubicBezTo>
                  <a:pt x="1433388" y="-29392"/>
                  <a:pt x="1448596" y="11749"/>
                  <a:pt x="1875517" y="199413"/>
                </a:cubicBezTo>
                <a:cubicBezTo>
                  <a:pt x="2415552" y="623577"/>
                  <a:pt x="2336548" y="755983"/>
                  <a:pt x="2259855" y="765773"/>
                </a:cubicBezTo>
                <a:cubicBezTo>
                  <a:pt x="2259855" y="812426"/>
                  <a:pt x="1875753" y="394171"/>
                  <a:pt x="1415357" y="258154"/>
                </a:cubicBezTo>
                <a:cubicBezTo>
                  <a:pt x="861127" y="183752"/>
                  <a:pt x="661273" y="387383"/>
                  <a:pt x="397600" y="476763"/>
                </a:cubicBezTo>
                <a:cubicBezTo>
                  <a:pt x="12916" y="762707"/>
                  <a:pt x="-60520" y="541075"/>
                  <a:pt x="41788" y="4843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 name="矩形 9"/>
          <p:cNvSpPr/>
          <p:nvPr userDrawn="1"/>
        </p:nvSpPr>
        <p:spPr>
          <a:xfrm rot="20928718">
            <a:off x="4534768" y="2124092"/>
            <a:ext cx="26907" cy="5963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11" name="曲线连接符 10"/>
          <p:cNvCxnSpPr/>
          <p:nvPr userDrawn="1"/>
        </p:nvCxnSpPr>
        <p:spPr>
          <a:xfrm flipV="1">
            <a:off x="4518121" y="2139852"/>
            <a:ext cx="93625" cy="72482"/>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曲线连接符 11"/>
          <p:cNvCxnSpPr/>
          <p:nvPr userDrawn="1"/>
        </p:nvCxnSpPr>
        <p:spPr>
          <a:xfrm>
            <a:off x="4613357" y="2137842"/>
            <a:ext cx="97483" cy="80108"/>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曲线连接符 12"/>
          <p:cNvCxnSpPr/>
          <p:nvPr userDrawn="1"/>
        </p:nvCxnSpPr>
        <p:spPr>
          <a:xfrm flipV="1">
            <a:off x="4708341" y="2138067"/>
            <a:ext cx="89216" cy="80486"/>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曲线连接符 13"/>
          <p:cNvCxnSpPr/>
          <p:nvPr userDrawn="1"/>
        </p:nvCxnSpPr>
        <p:spPr>
          <a:xfrm>
            <a:off x="4798917" y="2137319"/>
            <a:ext cx="78403" cy="84222"/>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rot="671282" flipH="1">
            <a:off x="4834595" y="2114618"/>
            <a:ext cx="26907" cy="5963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同侧圆角矩形 15"/>
          <p:cNvSpPr/>
          <p:nvPr userDrawn="1"/>
        </p:nvSpPr>
        <p:spPr>
          <a:xfrm flipV="1">
            <a:off x="4513308" y="2692168"/>
            <a:ext cx="369612" cy="368181"/>
          </a:xfrm>
          <a:prstGeom prst="round2Same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userDrawn="1"/>
        </p:nvSpPr>
        <p:spPr>
          <a:xfrm>
            <a:off x="4610098" y="3054748"/>
            <a:ext cx="173605" cy="50402"/>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userDrawn="1"/>
        </p:nvSpPr>
        <p:spPr>
          <a:xfrm rot="20944220">
            <a:off x="4460502" y="2755477"/>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圆角矩形 18"/>
          <p:cNvSpPr/>
          <p:nvPr userDrawn="1"/>
        </p:nvSpPr>
        <p:spPr>
          <a:xfrm rot="20944220">
            <a:off x="4460502" y="2824721"/>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圆角矩形 19"/>
          <p:cNvSpPr/>
          <p:nvPr userDrawn="1"/>
        </p:nvSpPr>
        <p:spPr>
          <a:xfrm rot="20944220">
            <a:off x="4455060" y="2893616"/>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圆角矩形 20"/>
          <p:cNvSpPr/>
          <p:nvPr userDrawn="1"/>
        </p:nvSpPr>
        <p:spPr>
          <a:xfrm rot="20944220">
            <a:off x="4455060" y="2962511"/>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椭圆 21"/>
          <p:cNvSpPr/>
          <p:nvPr userDrawn="1"/>
        </p:nvSpPr>
        <p:spPr>
          <a:xfrm>
            <a:off x="5129102" y="1823021"/>
            <a:ext cx="1954658" cy="1954658"/>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spcAft>
                <a:spcPts val="0"/>
              </a:spcAft>
            </a:pPr>
            <a:endParaRPr lang="zh-CN" altLang="en-US" sz="13800" b="1" dirty="0">
              <a:solidFill>
                <a:prstClr val="white"/>
              </a:solidFill>
              <a:latin typeface="Arial" panose="020B0604020202020204" pitchFamily="34" charset="0"/>
              <a:ea typeface="宋体" panose="02010600030101010101" pitchFamily="2" charset="-122"/>
              <a:cs typeface="Arial" panose="020B0604020202020204" pitchFamily="34" charset="0"/>
            </a:endParaRPr>
          </a:p>
        </p:txBody>
      </p:sp>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3225600" y="838800"/>
            <a:ext cx="5817600" cy="979200"/>
          </a:xfrm>
        </p:spPr>
        <p:txBody>
          <a:bodyPr lIns="0" tIns="0" rIns="0"/>
          <a:lstStyle>
            <a:lvl1pPr algn="ctr">
              <a:defRPr/>
            </a:lvl1p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1202400" y="2538000"/>
            <a:ext cx="4550400" cy="35568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hasCustomPrompt="1"/>
          </p:nvPr>
        </p:nvSpPr>
        <p:spPr>
          <a:xfrm>
            <a:off x="6386400" y="2538000"/>
            <a:ext cx="4550400" cy="35568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8" name="矩形 7"/>
          <p:cNvSpPr/>
          <p:nvPr userDrawn="1"/>
        </p:nvSpPr>
        <p:spPr>
          <a:xfrm>
            <a:off x="3225023" y="1841500"/>
            <a:ext cx="2921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9" name="矩形 8"/>
          <p:cNvSpPr/>
          <p:nvPr userDrawn="1"/>
        </p:nvSpPr>
        <p:spPr>
          <a:xfrm>
            <a:off x="6120623" y="1841500"/>
            <a:ext cx="2921000" cy="5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5" name="日期占位符 4"/>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内容占位符 3"/>
          <p:cNvSpPr>
            <a:spLocks noGrp="1"/>
          </p:cNvSpPr>
          <p:nvPr>
            <p:ph sz="half" idx="2" hasCustomPrompt="1"/>
          </p:nvPr>
        </p:nvSpPr>
        <p:spPr>
          <a:xfrm>
            <a:off x="839788" y="2553201"/>
            <a:ext cx="5157787"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681163"/>
            <a:ext cx="5183188"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hasCustomPrompt="1"/>
          </p:nvPr>
        </p:nvSpPr>
        <p:spPr>
          <a:xfrm>
            <a:off x="6172200" y="2553201"/>
            <a:ext cx="5183188"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532400" y="1332000"/>
            <a:ext cx="7048800" cy="2386800"/>
          </a:xfrm>
        </p:spPr>
        <p:txBody>
          <a:bodyPr bIns="46800" anchor="b" anchorCtr="0">
            <a:normAutofit/>
          </a:bodyPr>
          <a:lstStyle>
            <a:lvl1pPr algn="ctr">
              <a:defRPr sz="9600"/>
            </a:lvl1pPr>
          </a:lstStyle>
          <a:p>
            <a:r>
              <a:rPr lang="zh-CN" altLang="en-US" dirty="0" smtClean="0"/>
              <a:t>编辑标题</a:t>
            </a:r>
            <a:endParaRPr lang="zh-CN" altLang="en-US" dirty="0"/>
          </a:p>
        </p:txBody>
      </p:sp>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7" y="457200"/>
            <a:ext cx="4165200" cy="1600200"/>
          </a:xfrm>
        </p:spPr>
        <p:txBody>
          <a:bodyPr anchor="b"/>
          <a:lstStyle>
            <a:lvl1pPr>
              <a:defRPr sz="3200"/>
            </a:lvl1pPr>
          </a:lstStyle>
          <a:p>
            <a:r>
              <a:rPr lang="zh-CN" altLang="en-US" dirty="0" smtClean="0"/>
              <a:t>单击此处编辑标题</a:t>
            </a:r>
            <a:endParaRPr lang="zh-CN" altLang="en-US" dirty="0"/>
          </a:p>
        </p:txBody>
      </p:sp>
      <p:sp>
        <p:nvSpPr>
          <p:cNvPr id="3" name="图片占位符 2"/>
          <p:cNvSpPr>
            <a:spLocks noGrp="1"/>
          </p:cNvSpPr>
          <p:nvPr>
            <p:ph type="pic" idx="1"/>
          </p:nvPr>
        </p:nvSpPr>
        <p:spPr>
          <a:xfrm>
            <a:off x="5183188"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800"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5" name="日期占位符 4"/>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642764" y="365125"/>
            <a:ext cx="1711035" cy="5811838"/>
          </a:xfrm>
        </p:spPr>
        <p:txBody>
          <a:bodyPr vert="eaVert"/>
          <a:lstStyle/>
          <a:p>
            <a:r>
              <a:rPr lang="zh-CN" altLang="en-US" dirty="0" smtClean="0"/>
              <a:t>单击此处编辑母版标题样式</a:t>
            </a:r>
            <a:endParaRPr lang="zh-CN" altLang="en-US" dirty="0"/>
          </a:p>
        </p:txBody>
      </p:sp>
      <p:sp>
        <p:nvSpPr>
          <p:cNvPr id="3" name="竖排文字占位符 2"/>
          <p:cNvSpPr>
            <a:spLocks noGrp="1"/>
          </p:cNvSpPr>
          <p:nvPr>
            <p:ph type="body" orient="vert" idx="1" hasCustomPrompt="1"/>
          </p:nvPr>
        </p:nvSpPr>
        <p:spPr>
          <a:xfrm>
            <a:off x="838200" y="365125"/>
            <a:ext cx="8652164" cy="5811838"/>
          </a:xfrm>
        </p:spPr>
        <p:txBody>
          <a:bodyPr vert="eaVert"/>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
        <p:nvSpPr>
          <p:cNvPr id="7" name="内容占位符 6"/>
          <p:cNvSpPr>
            <a:spLocks noGrp="1"/>
          </p:cNvSpPr>
          <p:nvPr>
            <p:ph sz="quarter" idx="13"/>
          </p:nvPr>
        </p:nvSpPr>
        <p:spPr>
          <a:xfrm>
            <a:off x="838800" y="363600"/>
            <a:ext cx="10515600" cy="5810400"/>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2" Type="http://schemas.openxmlformats.org/officeDocument/2006/relationships/theme" Target="../theme/theme2.xml"/><Relationship Id="rId11" Type="http://schemas.openxmlformats.org/officeDocument/2006/relationships/image" Target="../media/image4.png"/><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155575"/>
            <a:ext cx="10515600" cy="79692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143000"/>
            <a:ext cx="10515600" cy="5033963"/>
          </a:xfrm>
          <a:prstGeom prst="rect">
            <a:avLst/>
          </a:prstGeom>
        </p:spPr>
        <p:txBody>
          <a:bodyPr vert="horz" lIns="91440" tIns="45720" rIns="91440" bIns="45720" rtlCol="0">
            <a:normAutofit/>
          </a:body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800" baseline="0">
                <a:solidFill>
                  <a:schemeClr val="tx1">
                    <a:tint val="75000"/>
                  </a:schemeClr>
                </a:solidFill>
                <a:latin typeface="+mn-lt"/>
                <a:ea typeface="+mn-ea"/>
              </a:defRPr>
            </a:lvl1pPr>
          </a:lstStyle>
          <a:p>
            <a:fld id="{A1BB201A-7235-4E23-BDB2-9F9A947DC44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800" baseline="0">
                <a:solidFill>
                  <a:schemeClr val="tx1">
                    <a:tint val="75000"/>
                  </a:schemeClr>
                </a:solidFill>
                <a:latin typeface="+mn-lt"/>
                <a:ea typeface="+mn-ea"/>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800" baseline="0">
                <a:solidFill>
                  <a:schemeClr val="tx1">
                    <a:tint val="75000"/>
                  </a:schemeClr>
                </a:solidFill>
                <a:latin typeface="+mn-lt"/>
                <a:ea typeface="+mn-ea"/>
              </a:defRPr>
            </a:lvl1pPr>
          </a:lstStyle>
          <a:p>
            <a:fld id="{4040BD5F-9460-4C8E-A23B-637455E4D55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txStyles>
    <p:titleStyle>
      <a:lvl1pPr algn="l" defTabSz="914400" rtl="0" eaLnBrk="1" latinLnBrk="0" hangingPunct="1">
        <a:lnSpc>
          <a:spcPct val="90000"/>
        </a:lnSpc>
        <a:spcBef>
          <a:spcPct val="0"/>
        </a:spcBef>
        <a:buNone/>
        <a:defRPr sz="3600" b="1" kern="1200">
          <a:solidFill>
            <a:schemeClr val="accent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rgbClr val="51515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rgbClr val="51515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xml"/><Relationship Id="rId5" Type="http://schemas.openxmlformats.org/officeDocument/2006/relationships/slide" Target="slide2.xml"/><Relationship Id="rId4" Type="http://schemas.openxmlformats.org/officeDocument/2006/relationships/image" Target="../media/image28.png"/><Relationship Id="rId3" Type="http://schemas.openxmlformats.org/officeDocument/2006/relationships/image" Target="../media/image27.jpeg"/><Relationship Id="rId2" Type="http://schemas.openxmlformats.org/officeDocument/2006/relationships/hyperlink" Target="http://pic.cnnb.com.cn/?themeid=77260&amp;columnid=photoclass12&amp;page=2" TargetMode="External"/><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xml"/><Relationship Id="rId4" Type="http://schemas.openxmlformats.org/officeDocument/2006/relationships/slide" Target="slide2.xml"/><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xml"/><Relationship Id="rId5" Type="http://schemas.openxmlformats.org/officeDocument/2006/relationships/slide" Target="slide2.xml"/><Relationship Id="rId4" Type="http://schemas.openxmlformats.org/officeDocument/2006/relationships/image" Target="../media/image31.jpeg"/><Relationship Id="rId3" Type="http://schemas.openxmlformats.org/officeDocument/2006/relationships/image" Target="../media/image17.jpeg"/><Relationship Id="rId2" Type="http://schemas.openxmlformats.org/officeDocument/2006/relationships/image" Target="../media/image30.jpeg"/><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32.jpeg"/><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1.xml"/><Relationship Id="rId2" Type="http://schemas.openxmlformats.org/officeDocument/2006/relationships/tags" Target="../tags/tag2.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jpeg"/><Relationship Id="rId3" Type="http://schemas.openxmlformats.org/officeDocument/2006/relationships/slide" Target="slide1.xml"/><Relationship Id="rId2" Type="http://schemas.openxmlformats.org/officeDocument/2006/relationships/image" Target="../media/image9.pn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 Target="slide1.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17.jpeg"/><Relationship Id="rId1" Type="http://schemas.openxmlformats.org/officeDocument/2006/relationships/image" Target="../media/image16.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19.jpeg"/><Relationship Id="rId1" Type="http://schemas.openxmlformats.org/officeDocument/2006/relationships/image" Target="../media/image18.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0.jpeg"/><Relationship Id="rId1" Type="http://schemas.openxmlformats.org/officeDocument/2006/relationships/image" Target="../media/image18.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2.jpeg"/><Relationship Id="rId1" Type="http://schemas.openxmlformats.org/officeDocument/2006/relationships/image" Target="../media/image21.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4.jpeg"/><Relationship Id="rId1" Type="http://schemas.openxmlformats.org/officeDocument/2006/relationships/image" Target="../media/image23.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xml"/><Relationship Id="rId4" Type="http://schemas.openxmlformats.org/officeDocument/2006/relationships/slide" Target="slide2.xml"/><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矩形 17"/>
          <p:cNvSpPr/>
          <p:nvPr/>
        </p:nvSpPr>
        <p:spPr>
          <a:xfrm>
            <a:off x="-1905" y="2433742"/>
            <a:ext cx="12192318" cy="2060360"/>
          </a:xfrm>
          <a:prstGeom prst="rect">
            <a:avLst/>
          </a:prstGeom>
          <a:solidFill>
            <a:srgbClr val="9BBB59"/>
          </a:solidFill>
          <a:ln w="25400">
            <a:noFill/>
          </a:ln>
        </p:spPr>
        <p:txBody>
          <a:bodyPr lIns="91412" tIns="45706" rIns="91412" bIns="45706" anchor="ctr"/>
          <a:p>
            <a:pPr lvl="0">
              <a:lnSpc>
                <a:spcPct val="100000"/>
              </a:lnSpc>
            </a:pPr>
            <a:endParaRPr sz="44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00" name="组合 4099"/>
          <p:cNvGrpSpPr/>
          <p:nvPr/>
        </p:nvGrpSpPr>
        <p:grpSpPr>
          <a:xfrm>
            <a:off x="696523" y="2276595"/>
            <a:ext cx="2638150" cy="2320683"/>
            <a:chOff x="0" y="0"/>
            <a:chExt cx="2638768" cy="2320472"/>
          </a:xfrm>
        </p:grpSpPr>
        <p:sp>
          <p:nvSpPr>
            <p:cNvPr id="4101" name="矩形 4"/>
            <p:cNvSpPr/>
            <p:nvPr/>
          </p:nvSpPr>
          <p:spPr>
            <a:xfrm>
              <a:off x="478528" y="0"/>
              <a:ext cx="2160240" cy="156208"/>
            </a:xfrm>
            <a:custGeom>
              <a:avLst/>
              <a:gdLst>
                <a:gd name="txL" fmla="*/ 0 w 2160240"/>
                <a:gd name="txT" fmla="*/ 0 h 156208"/>
                <a:gd name="txR" fmla="*/ 2160240 w 2160240"/>
                <a:gd name="txB" fmla="*/ 156208 h 156208"/>
              </a:gdLst>
              <a:ahLst/>
              <a:cxnLst>
                <a:cxn ang="0">
                  <a:pos x="134112" y="0"/>
                </a:cxn>
                <a:cxn ang="0">
                  <a:pos x="2160240" y="12192"/>
                </a:cxn>
                <a:cxn ang="0">
                  <a:pos x="2160240" y="156208"/>
                </a:cxn>
                <a:cxn ang="0">
                  <a:pos x="0" y="156208"/>
                </a:cxn>
                <a:cxn ang="0">
                  <a:pos x="134112" y="0"/>
                </a:cxn>
              </a:cxnLst>
              <a:rect l="txL" t="txT" r="txR" b="txB"/>
              <a:pathLst>
                <a:path w="2160240" h="156208">
                  <a:moveTo>
                    <a:pt x="134112" y="0"/>
                  </a:moveTo>
                  <a:lnTo>
                    <a:pt x="2160240" y="12192"/>
                  </a:lnTo>
                  <a:lnTo>
                    <a:pt x="2160240" y="156208"/>
                  </a:lnTo>
                  <a:lnTo>
                    <a:pt x="0" y="156208"/>
                  </a:lnTo>
                  <a:lnTo>
                    <a:pt x="134112"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2" name="矩形 3"/>
            <p:cNvSpPr/>
            <p:nvPr/>
          </p:nvSpPr>
          <p:spPr>
            <a:xfrm>
              <a:off x="0" y="2180480"/>
              <a:ext cx="2134712" cy="139992"/>
            </a:xfrm>
            <a:custGeom>
              <a:avLst/>
              <a:gdLst>
                <a:gd name="txL" fmla="*/ 0 w 1928127"/>
                <a:gd name="txT" fmla="*/ 0 h 266629"/>
                <a:gd name="txR" fmla="*/ 1928127 w 1928127"/>
                <a:gd name="txB" fmla="*/ 266629 h 266629"/>
              </a:gdLst>
              <a:ahLst/>
              <a:cxnLst>
                <a:cxn ang="0">
                  <a:pos x="0" y="0"/>
                </a:cxn>
                <a:cxn ang="0">
                  <a:pos x="1928127" y="23221"/>
                </a:cxn>
                <a:cxn ang="0">
                  <a:pos x="1928127" y="266629"/>
                </a:cxn>
                <a:cxn ang="0">
                  <a:pos x="70399" y="266629"/>
                </a:cxn>
                <a:cxn ang="0">
                  <a:pos x="0" y="0"/>
                </a:cxn>
              </a:cxnLst>
              <a:rect l="txL" t="txT" r="txR" b="txB"/>
              <a:pathLst>
                <a:path w="1928127" h="266629">
                  <a:moveTo>
                    <a:pt x="0" y="0"/>
                  </a:moveTo>
                  <a:lnTo>
                    <a:pt x="1928127" y="23221"/>
                  </a:lnTo>
                  <a:lnTo>
                    <a:pt x="1928127" y="266629"/>
                  </a:lnTo>
                  <a:lnTo>
                    <a:pt x="70399" y="266629"/>
                  </a:lnTo>
                  <a:lnTo>
                    <a:pt x="0"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4103" name="矩形 2"/>
          <p:cNvSpPr/>
          <p:nvPr/>
        </p:nvSpPr>
        <p:spPr>
          <a:xfrm>
            <a:off x="782239" y="2289294"/>
            <a:ext cx="2552434" cy="2320683"/>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solidFill>
            <a:schemeClr val="bg1"/>
          </a:solidFill>
          <a:ln w="25400">
            <a:noFill/>
          </a:ln>
        </p:spPr>
        <p:txBody>
          <a:bodyPr lIns="91412" tIns="45706" rIns="91412" bIns="45706"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04" name="组合 4103"/>
          <p:cNvGrpSpPr/>
          <p:nvPr/>
        </p:nvGrpSpPr>
        <p:grpSpPr>
          <a:xfrm>
            <a:off x="3131494" y="2284532"/>
            <a:ext cx="2650849" cy="2320683"/>
            <a:chOff x="0" y="0"/>
            <a:chExt cx="2650960" cy="2320472"/>
          </a:xfrm>
        </p:grpSpPr>
        <p:sp>
          <p:nvSpPr>
            <p:cNvPr id="4105" name="矩形 4"/>
            <p:cNvSpPr/>
            <p:nvPr/>
          </p:nvSpPr>
          <p:spPr>
            <a:xfrm>
              <a:off x="490720" y="0"/>
              <a:ext cx="2160240" cy="156208"/>
            </a:xfrm>
            <a:custGeom>
              <a:avLst/>
              <a:gdLst>
                <a:gd name="txL" fmla="*/ 0 w 2160240"/>
                <a:gd name="txT" fmla="*/ 0 h 156208"/>
                <a:gd name="txR" fmla="*/ 2160240 w 2160240"/>
                <a:gd name="txB" fmla="*/ 156208 h 156208"/>
              </a:gdLst>
              <a:ahLst/>
              <a:cxnLst>
                <a:cxn ang="0">
                  <a:pos x="134112" y="0"/>
                </a:cxn>
                <a:cxn ang="0">
                  <a:pos x="2160240" y="12192"/>
                </a:cxn>
                <a:cxn ang="0">
                  <a:pos x="2160240" y="156208"/>
                </a:cxn>
                <a:cxn ang="0">
                  <a:pos x="0" y="156208"/>
                </a:cxn>
                <a:cxn ang="0">
                  <a:pos x="134112" y="0"/>
                </a:cxn>
              </a:cxnLst>
              <a:rect l="txL" t="txT" r="txR" b="txB"/>
              <a:pathLst>
                <a:path w="2160240" h="156208">
                  <a:moveTo>
                    <a:pt x="134112" y="0"/>
                  </a:moveTo>
                  <a:lnTo>
                    <a:pt x="2160240" y="12192"/>
                  </a:lnTo>
                  <a:lnTo>
                    <a:pt x="2160240" y="156208"/>
                  </a:lnTo>
                  <a:lnTo>
                    <a:pt x="0" y="156208"/>
                  </a:lnTo>
                  <a:lnTo>
                    <a:pt x="134112"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6" name="矩形 3"/>
            <p:cNvSpPr/>
            <p:nvPr/>
          </p:nvSpPr>
          <p:spPr>
            <a:xfrm>
              <a:off x="0" y="2192672"/>
              <a:ext cx="2146904" cy="127800"/>
            </a:xfrm>
            <a:custGeom>
              <a:avLst/>
              <a:gdLst>
                <a:gd name="txL" fmla="*/ 0 w 1939139"/>
                <a:gd name="txT" fmla="*/ 0 h 243408"/>
                <a:gd name="txR" fmla="*/ 1939139 w 1939139"/>
                <a:gd name="txB" fmla="*/ 243408 h 243408"/>
              </a:gdLst>
              <a:ahLst/>
              <a:cxnLst>
                <a:cxn ang="0">
                  <a:pos x="0" y="0"/>
                </a:cxn>
                <a:cxn ang="0">
                  <a:pos x="1939139" y="0"/>
                </a:cxn>
                <a:cxn ang="0">
                  <a:pos x="1939139" y="243408"/>
                </a:cxn>
                <a:cxn ang="0">
                  <a:pos x="81411" y="243408"/>
                </a:cxn>
                <a:cxn ang="0">
                  <a:pos x="0" y="0"/>
                </a:cxn>
              </a:cxnLst>
              <a:rect l="txL" t="txT" r="txR" b="txB"/>
              <a:pathLst>
                <a:path w="1939139" h="243408">
                  <a:moveTo>
                    <a:pt x="0" y="0"/>
                  </a:moveTo>
                  <a:lnTo>
                    <a:pt x="1939139" y="0"/>
                  </a:lnTo>
                  <a:lnTo>
                    <a:pt x="1939139" y="243408"/>
                  </a:lnTo>
                  <a:lnTo>
                    <a:pt x="81411" y="243408"/>
                  </a:lnTo>
                  <a:lnTo>
                    <a:pt x="0"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4107" name="矩形 2"/>
          <p:cNvSpPr/>
          <p:nvPr/>
        </p:nvSpPr>
        <p:spPr>
          <a:xfrm>
            <a:off x="3229909" y="2297231"/>
            <a:ext cx="2552434" cy="2320683"/>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solidFill>
            <a:schemeClr val="bg1"/>
          </a:solidFill>
          <a:ln w="25400">
            <a:noFill/>
          </a:ln>
        </p:spPr>
        <p:txBody>
          <a:bodyPr lIns="91412" tIns="45706" rIns="91412" bIns="45706"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8" name="矩形 2"/>
          <p:cNvSpPr/>
          <p:nvPr/>
        </p:nvSpPr>
        <p:spPr>
          <a:xfrm>
            <a:off x="852081" y="2343263"/>
            <a:ext cx="2409574" cy="2190522"/>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1"/>
            <a:stretch>
              <a:fillRect/>
            </a:stretch>
          </a:blipFill>
          <a:ln w="25400">
            <a:noFill/>
          </a:ln>
        </p:spPr>
        <p:txBody>
          <a:bodyPr lIns="91412" tIns="45706" rIns="91412" bIns="45706"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9" name="矩形 2"/>
          <p:cNvSpPr/>
          <p:nvPr/>
        </p:nvSpPr>
        <p:spPr>
          <a:xfrm>
            <a:off x="3302926" y="2343263"/>
            <a:ext cx="2409574" cy="2190522"/>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2"/>
            <a:stretch>
              <a:fillRect/>
            </a:stretch>
          </a:blipFill>
          <a:ln w="25400">
            <a:noFill/>
          </a:ln>
        </p:spPr>
        <p:txBody>
          <a:bodyPr lIns="91412" tIns="45706" rIns="91412" bIns="45706"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11" name="组合 4110"/>
          <p:cNvGrpSpPr/>
          <p:nvPr/>
        </p:nvGrpSpPr>
        <p:grpSpPr>
          <a:xfrm>
            <a:off x="10136402" y="6256042"/>
            <a:ext cx="1934960" cy="473026"/>
            <a:chOff x="0" y="11117"/>
            <a:chExt cx="1936145" cy="473279"/>
          </a:xfrm>
        </p:grpSpPr>
        <p:sp>
          <p:nvSpPr>
            <p:cNvPr id="4112" name="Text Box 62"/>
            <p:cNvSpPr/>
            <p:nvPr/>
          </p:nvSpPr>
          <p:spPr>
            <a:xfrm>
              <a:off x="424742" y="78480"/>
              <a:ext cx="1511403" cy="352613"/>
            </a:xfrm>
            <a:prstGeom prst="rect">
              <a:avLst/>
            </a:prstGeom>
            <a:noFill/>
            <a:ln w="9525">
              <a:noFill/>
            </a:ln>
          </p:spPr>
          <p:txBody>
            <a:bodyPr wrap="square">
              <a:spAutoFit/>
            </a:bodyPr>
            <a:p>
              <a:pPr lvl="0">
                <a:lnSpc>
                  <a:spcPct val="100000"/>
                </a:lnSpc>
              </a:pPr>
              <a:r>
                <a:rPr lang="zh-CN" altLang="en-US" sz="1600" dirty="0">
                  <a:solidFill>
                    <a:srgbClr val="00B0F0"/>
                  </a:solidFill>
                  <a:latin typeface="微软雅黑" panose="020B0503020204020204" charset="-122"/>
                  <a:ea typeface="微软雅黑" panose="020B0503020204020204" charset="-122"/>
                  <a:sym typeface="微软雅黑" panose="020B0503020204020204" charset="-122"/>
                </a:rPr>
                <a:t>北京出版社</a:t>
              </a:r>
              <a:endParaRPr lang="zh-CN" altLang="en-US" dirty="0">
                <a:ea typeface="宋体" panose="02010600030101010101" pitchFamily="2" charset="-122"/>
              </a:endParaRPr>
            </a:p>
          </p:txBody>
        </p:sp>
        <p:pic>
          <p:nvPicPr>
            <p:cNvPr id="4113" name="Picture 9" descr="G:\封面文件\★LOGO\社标.png社标"/>
            <p:cNvPicPr>
              <a:picLocks noChangeAspect="1"/>
            </p:cNvPicPr>
            <p:nvPr/>
          </p:nvPicPr>
          <p:blipFill>
            <a:blip r:embed="rId3"/>
            <a:srcRect/>
            <a:stretch>
              <a:fillRect/>
            </a:stretch>
          </p:blipFill>
          <p:spPr>
            <a:xfrm>
              <a:off x="0" y="11117"/>
              <a:ext cx="495514" cy="473279"/>
            </a:xfrm>
            <a:prstGeom prst="rect">
              <a:avLst/>
            </a:prstGeom>
            <a:noFill/>
            <a:ln w="9525">
              <a:noFill/>
            </a:ln>
          </p:spPr>
        </p:pic>
      </p:grpSp>
      <p:sp>
        <p:nvSpPr>
          <p:cNvPr id="2" name="矩形 12"/>
          <p:cNvSpPr/>
          <p:nvPr/>
        </p:nvSpPr>
        <p:spPr>
          <a:xfrm>
            <a:off x="6168382" y="3026452"/>
            <a:ext cx="4057227" cy="1182247"/>
          </a:xfrm>
          <a:prstGeom prst="rect">
            <a:avLst/>
          </a:prstGeom>
          <a:noFill/>
          <a:ln w="25400">
            <a:noFill/>
          </a:ln>
        </p:spPr>
        <p:txBody>
          <a:bodyPr anchor="ctr" anchorCtr="0"/>
          <a:p>
            <a:pPr lvl="0" algn="dist">
              <a:lnSpc>
                <a:spcPct val="100000"/>
              </a:lnSpc>
            </a:pPr>
            <a:r>
              <a:rPr lang="zh-CN" altLang="en-US" sz="5400" b="1" dirty="0">
                <a:solidFill>
                  <a:schemeClr val="bg1"/>
                </a:solidFill>
                <a:latin typeface="微软雅黑" panose="020B0503020204020204" charset="-122"/>
                <a:ea typeface="微软雅黑" panose="020B0503020204020204" charset="-122"/>
                <a:sym typeface="微软雅黑" panose="020B0503020204020204" charset="-122"/>
              </a:rPr>
              <a:t>心理健康</a:t>
            </a:r>
            <a:endParaRPr lang="zh-CN" altLang="en-US" sz="5400" b="1" dirty="0">
              <a:solidFill>
                <a:schemeClr val="bg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111"/>
                                        </p:tgtEl>
                                        <p:attrNameLst>
                                          <p:attrName>style.visibility</p:attrName>
                                        </p:attrNameLst>
                                      </p:cBhvr>
                                      <p:to>
                                        <p:strVal val="visible"/>
                                      </p:to>
                                    </p:set>
                                    <p:anim calcmode="lin" valueType="num">
                                      <p:cBhvr>
                                        <p:cTn id="7" dur="500" fill="hold"/>
                                        <p:tgtEl>
                                          <p:spTgt spid="4111"/>
                                        </p:tgtEl>
                                        <p:attrNameLst>
                                          <p:attrName>ppt_x</p:attrName>
                                        </p:attrNameLst>
                                      </p:cBhvr>
                                      <p:tavLst>
                                        <p:tav tm="0">
                                          <p:val>
                                            <p:strVal val="#ppt_x"/>
                                          </p:val>
                                        </p:tav>
                                        <p:tav tm="100000">
                                          <p:val>
                                            <p:strVal val="#ppt_x"/>
                                          </p:val>
                                        </p:tav>
                                      </p:tavLst>
                                    </p:anim>
                                    <p:anim calcmode="lin" valueType="num">
                                      <p:cBhvr>
                                        <p:cTn id="8" dur="500" fill="hold"/>
                                        <p:tgtEl>
                                          <p:spTgt spid="4111"/>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43200000">
                                      <p:cBhvr>
                                        <p:cTn id="10" dur="300" fill="hold"/>
                                        <p:tgtEl>
                                          <p:spTgt spid="4111"/>
                                        </p:tgtEl>
                                        <p:attrNameLst>
                                          <p:attrName>r</p:attrName>
                                        </p:attrNameLst>
                                      </p:cBhvr>
                                    </p:animRot>
                                  </p:childTnLst>
                                </p:cTn>
                              </p:par>
                            </p:childTnLst>
                          </p:cTn>
                        </p:par>
                        <p:par>
                          <p:cTn id="11" fill="hold">
                            <p:stCondLst>
                              <p:cond delay="500"/>
                            </p:stCondLst>
                            <p:childTnLst>
                              <p:par>
                                <p:cTn id="12" presetID="15"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000000"/>
                                          </p:val>
                                        </p:tav>
                                        <p:tav tm="100000">
                                          <p:val>
                                            <p:strVal val="#ppt_w"/>
                                          </p:val>
                                        </p:tav>
                                      </p:tavLst>
                                    </p:anim>
                                    <p:anim calcmode="lin" valueType="num">
                                      <p:cBhvr>
                                        <p:cTn id="15" dur="1000" fill="hold"/>
                                        <p:tgtEl>
                                          <p:spTgt spid="2"/>
                                        </p:tgtEl>
                                        <p:attrNameLst>
                                          <p:attrName>ppt_h</p:attrName>
                                        </p:attrNameLst>
                                      </p:cBhvr>
                                      <p:tavLst>
                                        <p:tav tm="0">
                                          <p:val>
                                            <p:fltVal val="0.000000"/>
                                          </p:val>
                                        </p:tav>
                                        <p:tav tm="100000">
                                          <p:val>
                                            <p:strVal val="#ppt_h"/>
                                          </p:val>
                                        </p:tav>
                                      </p:tavLst>
                                    </p:anim>
                                    <p:anim calcmode="lin" valueType="num">
                                      <p:cBhvr>
                                        <p:cTn id="16" dur="1000" fill="hold"/>
                                        <p:tgtEl>
                                          <p:spTgt spid="2"/>
                                        </p:tgtEl>
                                        <p:attrNameLst>
                                          <p:attrName>ppt_x</p:attrName>
                                        </p:attrNameLst>
                                      </p:cBhvr>
                                      <p:tavLst>
                                        <p:tav tm="0" fmla="#ppt_x+(cos(-2*pi*(1-$))*-#ppt_x-sin(-2*pi*(1-$))*(1-#ppt_y))*(1-$)">
                                          <p:val>
                                            <p:fltVal val="0.000000"/>
                                          </p:val>
                                        </p:tav>
                                        <p:tav tm="100000">
                                          <p:val>
                                            <p:fltVal val="1.000000"/>
                                          </p:val>
                                        </p:tav>
                                      </p:tavLst>
                                    </p:anim>
                                    <p:anim calcmode="lin" valueType="num">
                                      <p:cBhvr>
                                        <p:cTn id="17" dur="1000" fill="hold"/>
                                        <p:tgtEl>
                                          <p:spTgt spid="2"/>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3"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416"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7441"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17442" name="组合 17441"/>
          <p:cNvGrpSpPr/>
          <p:nvPr/>
        </p:nvGrpSpPr>
        <p:grpSpPr>
          <a:xfrm>
            <a:off x="1883410" y="512763"/>
            <a:ext cx="539750" cy="539750"/>
            <a:chOff x="0" y="0"/>
            <a:chExt cx="540000" cy="540000"/>
          </a:xfrm>
        </p:grpSpPr>
        <p:sp>
          <p:nvSpPr>
            <p:cNvPr id="17443"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7444"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4</a:t>
              </a:r>
              <a:endParaRPr lang="en-US" dirty="0">
                <a:ea typeface="宋体" panose="02010600030101010101" pitchFamily="2" charset="-122"/>
              </a:endParaRPr>
            </a:p>
          </p:txBody>
        </p:sp>
      </p:grpSp>
      <p:sp>
        <p:nvSpPr>
          <p:cNvPr id="17445"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职业生涯规划步骤</a:t>
            </a:r>
            <a:endParaRPr lang="zh-CN" altLang="en-US" dirty="0">
              <a:ea typeface="宋体" panose="02010600030101010101" pitchFamily="2" charset="-122"/>
            </a:endParaRPr>
          </a:p>
        </p:txBody>
      </p:sp>
      <p:sp>
        <p:nvSpPr>
          <p:cNvPr id="17446" name="TextBox 25"/>
          <p:cNvSpPr/>
          <p:nvPr/>
        </p:nvSpPr>
        <p:spPr>
          <a:xfrm>
            <a:off x="10703560" y="1052513"/>
            <a:ext cx="640080" cy="659130"/>
          </a:xfrm>
          <a:prstGeom prst="rect">
            <a:avLst/>
          </a:prstGeom>
          <a:noFill/>
          <a:ln w="9525">
            <a:noFill/>
          </a:ln>
        </p:spPr>
        <p:txBody>
          <a:bodyPr wrap="none">
            <a:spAutoFit/>
          </a:bodyPr>
          <a:p>
            <a:pPr lvl="0" algn="l">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步骤</a:t>
            </a:r>
            <a:endParaRPr lang="zh-CN" altLang="en-US" dirty="0">
              <a:ea typeface="宋体" panose="02010600030101010101" pitchFamily="2" charset="-122"/>
            </a:endParaRPr>
          </a:p>
          <a:p>
            <a:pPr lvl="0">
              <a:lnSpc>
                <a:spcPct val="100000"/>
              </a:lnSpc>
            </a:pPr>
            <a:endParaRPr lang="zh-CN" altLang="en-US" dirty="0">
              <a:ea typeface="宋体" panose="02010600030101010101" pitchFamily="2" charset="-122"/>
            </a:endParaRPr>
          </a:p>
        </p:txBody>
      </p:sp>
      <p:sp>
        <p:nvSpPr>
          <p:cNvPr id="17447"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7448" name="矩形 6"/>
          <p:cNvSpPr/>
          <p:nvPr/>
        </p:nvSpPr>
        <p:spPr>
          <a:xfrm>
            <a:off x="1991360" y="1700213"/>
            <a:ext cx="9732963"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17451" name="Picture 2" descr="http://pic.cnnb.com.cn/piclib/data/media/1/201105/20/U333P4T303D37688F14530DT20110520135818.jpg">
            <a:hlinkClick r:id="rId2"/>
          </p:cNvPr>
          <p:cNvPicPr>
            <a:picLocks noChangeAspect="1"/>
          </p:cNvPicPr>
          <p:nvPr/>
        </p:nvPicPr>
        <p:blipFill>
          <a:blip r:embed="rId3"/>
          <a:srcRect b="2025"/>
          <a:stretch>
            <a:fillRect/>
          </a:stretch>
        </p:blipFill>
        <p:spPr>
          <a:xfrm>
            <a:off x="2280285" y="2016125"/>
            <a:ext cx="5616575" cy="3667125"/>
          </a:xfrm>
          <a:prstGeom prst="rect">
            <a:avLst/>
          </a:prstGeom>
          <a:noFill/>
          <a:ln w="19050" cap="flat" cmpd="sng">
            <a:solidFill>
              <a:schemeClr val="bg1"/>
            </a:solidFill>
            <a:prstDash val="solid"/>
            <a:miter/>
            <a:headEnd type="none" w="med" len="med"/>
            <a:tailEnd type="none" w="med" len="med"/>
          </a:ln>
        </p:spPr>
      </p:pic>
      <p:sp>
        <p:nvSpPr>
          <p:cNvPr id="17452" name="圆角矩形 21"/>
          <p:cNvSpPr/>
          <p:nvPr/>
        </p:nvSpPr>
        <p:spPr>
          <a:xfrm>
            <a:off x="7896860" y="1844675"/>
            <a:ext cx="345440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7453" name="TextBox 8"/>
          <p:cNvSpPr/>
          <p:nvPr/>
        </p:nvSpPr>
        <p:spPr>
          <a:xfrm>
            <a:off x="8075295" y="2015808"/>
            <a:ext cx="3097213" cy="3769360"/>
          </a:xfrm>
          <a:prstGeom prst="rect">
            <a:avLst/>
          </a:prstGeom>
          <a:noFill/>
          <a:ln w="9525">
            <a:noFill/>
          </a:ln>
        </p:spPr>
        <p:txBody>
          <a:bodyPr wrap="square">
            <a:spAutoFit/>
          </a:bodyPr>
          <a:p>
            <a:pPr marL="0" lvl="0" indent="457200">
              <a:lnSpc>
                <a:spcPct val="134000"/>
              </a:lnSpc>
              <a:spcAft>
                <a:spcPts val="1200"/>
              </a:spcAft>
            </a:pPr>
            <a:r>
              <a:rPr lang="en-US" altLang="zh-CN" sz="1600" dirty="0">
                <a:solidFill>
                  <a:schemeClr val="bg1"/>
                </a:solidFill>
                <a:latin typeface="微软雅黑" panose="020B0503020204020204" charset="-122"/>
                <a:ea typeface="微软雅黑" panose="020B0503020204020204" charset="-122"/>
                <a:sym typeface="微软雅黑" panose="020B0503020204020204" charset="-122"/>
              </a:rPr>
              <a:t>1.</a:t>
            </a: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确定志向</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zh-CN" sz="1600" dirty="0">
                <a:solidFill>
                  <a:schemeClr val="bg1"/>
                </a:solidFill>
                <a:latin typeface="微软雅黑" panose="020B0503020204020204" charset="-122"/>
                <a:ea typeface="微软雅黑" panose="020B0503020204020204" charset="-122"/>
                <a:sym typeface="微软雅黑" panose="020B0503020204020204" charset="-122"/>
              </a:rPr>
              <a:t>2.</a:t>
            </a: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自我评估</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zh-CN" sz="1600" dirty="0">
                <a:solidFill>
                  <a:schemeClr val="bg1"/>
                </a:solidFill>
                <a:latin typeface="微软雅黑" panose="020B0503020204020204" charset="-122"/>
                <a:ea typeface="微软雅黑" panose="020B0503020204020204" charset="-122"/>
                <a:sym typeface="微软雅黑" panose="020B0503020204020204" charset="-122"/>
              </a:rPr>
              <a:t>3.</a:t>
            </a: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职业生涯机会的评估</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zh-CN" sz="1600" dirty="0">
                <a:solidFill>
                  <a:schemeClr val="bg1"/>
                </a:solidFill>
                <a:latin typeface="微软雅黑" panose="020B0503020204020204" charset="-122"/>
                <a:ea typeface="微软雅黑" panose="020B0503020204020204" charset="-122"/>
                <a:sym typeface="微软雅黑" panose="020B0503020204020204" charset="-122"/>
              </a:rPr>
              <a:t>4.</a:t>
            </a: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职业的选择</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zh-CN" sz="1600" dirty="0">
                <a:solidFill>
                  <a:schemeClr val="bg1"/>
                </a:solidFill>
                <a:latin typeface="微软雅黑" panose="020B0503020204020204" charset="-122"/>
                <a:ea typeface="微软雅黑" panose="020B0503020204020204" charset="-122"/>
                <a:sym typeface="微软雅黑" panose="020B0503020204020204" charset="-122"/>
              </a:rPr>
              <a:t>5.</a:t>
            </a: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职业生涯路线的选择</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zh-CN" sz="1600" dirty="0">
                <a:solidFill>
                  <a:schemeClr val="bg1"/>
                </a:solidFill>
                <a:latin typeface="微软雅黑" panose="020B0503020204020204" charset="-122"/>
                <a:ea typeface="微软雅黑" panose="020B0503020204020204" charset="-122"/>
                <a:sym typeface="微软雅黑" panose="020B0503020204020204" charset="-122"/>
              </a:rPr>
              <a:t>6.</a:t>
            </a: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设定职业生涯目标</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zh-CN" sz="1600" dirty="0">
                <a:solidFill>
                  <a:schemeClr val="bg1"/>
                </a:solidFill>
                <a:latin typeface="微软雅黑" panose="020B0503020204020204" charset="-122"/>
                <a:ea typeface="微软雅黑" panose="020B0503020204020204" charset="-122"/>
                <a:sym typeface="微软雅黑" panose="020B0503020204020204" charset="-122"/>
              </a:rPr>
              <a:t>7.</a:t>
            </a: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制订行动计划与措施</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zh-CN" sz="1600" dirty="0">
                <a:solidFill>
                  <a:schemeClr val="bg1"/>
                </a:solidFill>
                <a:latin typeface="微软雅黑" panose="020B0503020204020204" charset="-122"/>
                <a:ea typeface="微软雅黑" panose="020B0503020204020204" charset="-122"/>
                <a:sym typeface="微软雅黑" panose="020B0503020204020204" charset="-122"/>
              </a:rPr>
              <a:t>8.</a:t>
            </a: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评估与回馈</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17454" name="组合 17453"/>
          <p:cNvGrpSpPr/>
          <p:nvPr/>
        </p:nvGrpSpPr>
        <p:grpSpPr>
          <a:xfrm>
            <a:off x="1846898" y="6015038"/>
            <a:ext cx="7777162" cy="828675"/>
            <a:chOff x="0" y="0"/>
            <a:chExt cx="7776656" cy="828000"/>
          </a:xfrm>
        </p:grpSpPr>
        <p:sp>
          <p:nvSpPr>
            <p:cNvPr id="17455" name="矩形 16"/>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7456" name="Picture 6" descr="E:\仝德志文件，勿删！\03-参考文档\！PPT图片及版面资源\06-PPT精选插图\12-标签\橙色把手-阴影.png"/>
            <p:cNvPicPr>
              <a:picLocks noChangeAspect="1"/>
            </p:cNvPicPr>
            <p:nvPr/>
          </p:nvPicPr>
          <p:blipFill>
            <a:blip r:embed="rId4"/>
            <a:stretch>
              <a:fillRect/>
            </a:stretch>
          </p:blipFill>
          <p:spPr>
            <a:xfrm>
              <a:off x="858733" y="0"/>
              <a:ext cx="1062000" cy="828000"/>
            </a:xfrm>
            <a:prstGeom prst="rect">
              <a:avLst/>
            </a:prstGeom>
            <a:noFill/>
            <a:ln w="9525">
              <a:noFill/>
            </a:ln>
          </p:spPr>
        </p:pic>
        <p:sp>
          <p:nvSpPr>
            <p:cNvPr id="17458" name="椭圆 24"/>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17459" name="TextBox 26"/>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职业生涯规划步骤：</a:t>
            </a:r>
            <a:endParaRPr lang="zh-CN" altLang="en-US" dirty="0">
              <a:ea typeface="宋体" panose="02010600030101010101" pitchFamily="2" charset="-122"/>
            </a:endParaRPr>
          </a:p>
        </p:txBody>
      </p:sp>
      <p:sp>
        <p:nvSpPr>
          <p:cNvPr id="2"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学习单元八</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7" name="组合 46"/>
          <p:cNvGrpSpPr/>
          <p:nvPr/>
        </p:nvGrpSpPr>
        <p:grpSpPr>
          <a:xfrm>
            <a:off x="-92075" y="1123950"/>
            <a:ext cx="1868170" cy="4824730"/>
            <a:chOff x="-146" y="1770"/>
            <a:chExt cx="2942" cy="7598"/>
          </a:xfrm>
        </p:grpSpPr>
        <p:sp>
          <p:nvSpPr>
            <p:cNvPr id="3" name="矩形 2"/>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 name="组合 3"/>
            <p:cNvGrpSpPr/>
            <p:nvPr/>
          </p:nvGrpSpPr>
          <p:grpSpPr>
            <a:xfrm>
              <a:off x="-145" y="2607"/>
              <a:ext cx="2941" cy="816"/>
              <a:chOff x="-146" y="2607"/>
              <a:chExt cx="2941" cy="816"/>
            </a:xfrm>
          </p:grpSpPr>
          <p:sp>
            <p:nvSpPr>
              <p:cNvPr id="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28" name="TextBox 35">
                <a:hlinkClick r:id="rId5"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29" name="组合 28"/>
            <p:cNvGrpSpPr/>
            <p:nvPr/>
          </p:nvGrpSpPr>
          <p:grpSpPr>
            <a:xfrm>
              <a:off x="-144" y="3890"/>
              <a:ext cx="2940" cy="816"/>
              <a:chOff x="-145" y="3833"/>
              <a:chExt cx="2940" cy="816"/>
            </a:xfrm>
          </p:grpSpPr>
          <p:sp>
            <p:nvSpPr>
              <p:cNvPr id="31"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33" name="TextBox 74">
                <a:hlinkClick r:id="rId5"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818" y="5278"/>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4" name="组合 33"/>
            <p:cNvGrpSpPr/>
            <p:nvPr/>
          </p:nvGrpSpPr>
          <p:grpSpPr>
            <a:xfrm>
              <a:off x="-144" y="5173"/>
              <a:ext cx="2940" cy="816"/>
              <a:chOff x="-145" y="5130"/>
              <a:chExt cx="2940" cy="816"/>
            </a:xfrm>
          </p:grpSpPr>
          <p:sp>
            <p:nvSpPr>
              <p:cNvPr id="35"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6"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37" name="TextBox 78">
                <a:hlinkClick r:id="rId5"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学习单元八</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38" name="组合 37"/>
            <p:cNvGrpSpPr/>
            <p:nvPr/>
          </p:nvGrpSpPr>
          <p:grpSpPr>
            <a:xfrm>
              <a:off x="-146" y="6456"/>
              <a:ext cx="2942" cy="816"/>
              <a:chOff x="-147" y="6427"/>
              <a:chExt cx="2942" cy="816"/>
            </a:xfrm>
          </p:grpSpPr>
          <p:sp>
            <p:nvSpPr>
              <p:cNvPr id="39"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0"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41" name="TextBox 82">
                <a:hlinkClick r:id="rId5"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42" name="组合 41"/>
            <p:cNvGrpSpPr/>
            <p:nvPr/>
          </p:nvGrpSpPr>
          <p:grpSpPr>
            <a:xfrm>
              <a:off x="-146" y="7739"/>
              <a:ext cx="2942" cy="816"/>
              <a:chOff x="-147" y="7737"/>
              <a:chExt cx="2942" cy="816"/>
            </a:xfrm>
          </p:grpSpPr>
          <p:sp>
            <p:nvSpPr>
              <p:cNvPr id="43"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4"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45" name="TextBox 86">
                <a:hlinkClick r:id="rId5"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7442"/>
                                        </p:tgtEl>
                                        <p:attrNameLst>
                                          <p:attrName>style.visibility</p:attrName>
                                        </p:attrNameLst>
                                      </p:cBhvr>
                                      <p:to>
                                        <p:strVal val="visible"/>
                                      </p:to>
                                    </p:set>
                                    <p:anim calcmode="lin" valueType="num">
                                      <p:cBhvr>
                                        <p:cTn id="7" dur="500" fill="hold"/>
                                        <p:tgtEl>
                                          <p:spTgt spid="17442"/>
                                        </p:tgtEl>
                                        <p:attrNameLst>
                                          <p:attrName>ppt_x</p:attrName>
                                        </p:attrNameLst>
                                      </p:cBhvr>
                                      <p:tavLst>
                                        <p:tav tm="0">
                                          <p:val>
                                            <p:strVal val="#ppt_x"/>
                                          </p:val>
                                        </p:tav>
                                        <p:tav tm="100000">
                                          <p:val>
                                            <p:strVal val="#ppt_x"/>
                                          </p:val>
                                        </p:tav>
                                      </p:tavLst>
                                    </p:anim>
                                    <p:anim calcmode="lin" valueType="num">
                                      <p:cBhvr>
                                        <p:cTn id="8" dur="500" fill="hold"/>
                                        <p:tgtEl>
                                          <p:spTgt spid="1744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7445"/>
                                        </p:tgtEl>
                                        <p:attrNameLst>
                                          <p:attrName>style.visibility</p:attrName>
                                        </p:attrNameLst>
                                      </p:cBhvr>
                                      <p:to>
                                        <p:strVal val="visible"/>
                                      </p:to>
                                    </p:set>
                                    <p:anim calcmode="lin" valueType="num">
                                      <p:cBhvr>
                                        <p:cTn id="11" dur="500" fill="hold"/>
                                        <p:tgtEl>
                                          <p:spTgt spid="17445"/>
                                        </p:tgtEl>
                                        <p:attrNameLst>
                                          <p:attrName>ppt_x</p:attrName>
                                        </p:attrNameLst>
                                      </p:cBhvr>
                                      <p:tavLst>
                                        <p:tav tm="0">
                                          <p:val>
                                            <p:strVal val="#ppt_x"/>
                                          </p:val>
                                        </p:tav>
                                        <p:tav tm="100000">
                                          <p:val>
                                            <p:strVal val="#ppt_x"/>
                                          </p:val>
                                        </p:tav>
                                      </p:tavLst>
                                    </p:anim>
                                    <p:anim calcmode="lin" valueType="num">
                                      <p:cBhvr>
                                        <p:cTn id="12" dur="500" fill="hold"/>
                                        <p:tgtEl>
                                          <p:spTgt spid="1744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7459"/>
                                        </p:tgtEl>
                                        <p:attrNameLst>
                                          <p:attrName>style.visibility</p:attrName>
                                        </p:attrNameLst>
                                      </p:cBhvr>
                                      <p:to>
                                        <p:strVal val="visible"/>
                                      </p:to>
                                    </p:set>
                                    <p:anim calcmode="lin" valueType="num">
                                      <p:cBhvr>
                                        <p:cTn id="16" dur="500" fill="hold"/>
                                        <p:tgtEl>
                                          <p:spTgt spid="17459"/>
                                        </p:tgtEl>
                                        <p:attrNameLst>
                                          <p:attrName>ppt_x</p:attrName>
                                        </p:attrNameLst>
                                      </p:cBhvr>
                                      <p:tavLst>
                                        <p:tav tm="0">
                                          <p:val>
                                            <p:strVal val="0-#ppt_w/2"/>
                                          </p:val>
                                        </p:tav>
                                        <p:tav tm="100000">
                                          <p:val>
                                            <p:strVal val="#ppt_x"/>
                                          </p:val>
                                        </p:tav>
                                      </p:tavLst>
                                    </p:anim>
                                    <p:anim calcmode="lin" valueType="num">
                                      <p:cBhvr>
                                        <p:cTn id="17" dur="500" fill="hold"/>
                                        <p:tgtEl>
                                          <p:spTgt spid="17459"/>
                                        </p:tgtEl>
                                        <p:attrNameLst>
                                          <p:attrName>ppt_y</p:attrName>
                                        </p:attrNameLst>
                                      </p:cBhvr>
                                      <p:tavLst>
                                        <p:tav tm="0">
                                          <p:val>
                                            <p:strVal val="#ppt_y"/>
                                          </p:val>
                                        </p:tav>
                                        <p:tav tm="100000">
                                          <p:val>
                                            <p:strVal val="#ppt_y"/>
                                          </p:val>
                                        </p:tav>
                                      </p:tavLst>
                                    </p:anim>
                                  </p:childTnLst>
                                </p:cTn>
                              </p:par>
                              <p:par>
                                <p:cTn id="18" presetID="8" presetClass="emph" presetSubtype="0" fill="hold" grpId="1" nodeType="withEffect">
                                  <p:stCondLst>
                                    <p:cond delay="0"/>
                                  </p:stCondLst>
                                  <p:childTnLst>
                                    <p:animRot by="43200000">
                                      <p:cBhvr>
                                        <p:cTn id="19" dur="400" fill="hold"/>
                                        <p:tgtEl>
                                          <p:spTgt spid="17459"/>
                                        </p:tgtEl>
                                        <p:attrNameLst>
                                          <p:attrName>r</p:attrName>
                                        </p:attrNameLst>
                                      </p:cBhvr>
                                    </p:animRo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7453"/>
                                        </p:tgtEl>
                                        <p:attrNameLst>
                                          <p:attrName>style.visibility</p:attrName>
                                        </p:attrNameLst>
                                      </p:cBhvr>
                                      <p:to>
                                        <p:strVal val="visible"/>
                                      </p:to>
                                    </p:set>
                                    <p:anim calcmode="lin" valueType="num">
                                      <p:cBhvr>
                                        <p:cTn id="23" dur="500" fill="hold"/>
                                        <p:tgtEl>
                                          <p:spTgt spid="17453"/>
                                        </p:tgtEl>
                                        <p:attrNameLst>
                                          <p:attrName>ppt_w</p:attrName>
                                        </p:attrNameLst>
                                      </p:cBhvr>
                                      <p:tavLst>
                                        <p:tav tm="0">
                                          <p:val>
                                            <p:fltVal val="0.000000"/>
                                          </p:val>
                                        </p:tav>
                                        <p:tav tm="100000">
                                          <p:val>
                                            <p:strVal val="#ppt_w"/>
                                          </p:val>
                                        </p:tav>
                                      </p:tavLst>
                                    </p:anim>
                                    <p:anim calcmode="lin" valueType="num">
                                      <p:cBhvr>
                                        <p:cTn id="24" dur="500" fill="hold"/>
                                        <p:tgtEl>
                                          <p:spTgt spid="17453"/>
                                        </p:tgtEl>
                                        <p:attrNameLst>
                                          <p:attrName>ppt_h</p:attrName>
                                        </p:attrNameLst>
                                      </p:cBhvr>
                                      <p:tavLst>
                                        <p:tav tm="0">
                                          <p:val>
                                            <p:fltVal val="0.000000"/>
                                          </p:val>
                                        </p:tav>
                                        <p:tav tm="100000">
                                          <p:val>
                                            <p:strVal val="#ppt_h"/>
                                          </p:val>
                                        </p:tav>
                                      </p:tavLst>
                                    </p:anim>
                                    <p:animEffect filter="fade">
                                      <p:cBhvr>
                                        <p:cTn id="25" dur="500"/>
                                        <p:tgtEl>
                                          <p:spTgt spid="17453"/>
                                        </p:tgtEl>
                                      </p:cBhvr>
                                    </p:animEffect>
                                  </p:childTnLst>
                                </p:cTn>
                              </p:par>
                              <p:par>
                                <p:cTn id="26" presetID="49" presetClass="entr" presetSubtype="0" decel="100000" fill="hold" grpId="1" nodeType="withEffect">
                                  <p:stCondLst>
                                    <p:cond delay="0"/>
                                  </p:stCondLst>
                                  <p:childTnLst>
                                    <p:set>
                                      <p:cBhvr>
                                        <p:cTn id="27" dur="1" fill="hold">
                                          <p:stCondLst>
                                            <p:cond delay="0"/>
                                          </p:stCondLst>
                                        </p:cTn>
                                        <p:tgtEl>
                                          <p:spTgt spid="17453"/>
                                        </p:tgtEl>
                                        <p:attrNameLst>
                                          <p:attrName>style.visibility</p:attrName>
                                        </p:attrNameLst>
                                      </p:cBhvr>
                                      <p:to>
                                        <p:strVal val="visible"/>
                                      </p:to>
                                    </p:set>
                                    <p:anim calcmode="lin" valueType="num">
                                      <p:cBhvr>
                                        <p:cTn id="28" dur="500" fill="hold"/>
                                        <p:tgtEl>
                                          <p:spTgt spid="17453"/>
                                        </p:tgtEl>
                                        <p:attrNameLst>
                                          <p:attrName>ppt_w</p:attrName>
                                        </p:attrNameLst>
                                      </p:cBhvr>
                                      <p:tavLst>
                                        <p:tav tm="0">
                                          <p:val>
                                            <p:fltVal val="0.000000"/>
                                          </p:val>
                                        </p:tav>
                                        <p:tav tm="100000">
                                          <p:val>
                                            <p:strVal val="#ppt_w"/>
                                          </p:val>
                                        </p:tav>
                                      </p:tavLst>
                                    </p:anim>
                                    <p:anim calcmode="lin" valueType="num">
                                      <p:cBhvr>
                                        <p:cTn id="29" dur="500" fill="hold"/>
                                        <p:tgtEl>
                                          <p:spTgt spid="17453"/>
                                        </p:tgtEl>
                                        <p:attrNameLst>
                                          <p:attrName>ppt_h</p:attrName>
                                        </p:attrNameLst>
                                      </p:cBhvr>
                                      <p:tavLst>
                                        <p:tav tm="0">
                                          <p:val>
                                            <p:fltVal val="0.000000"/>
                                          </p:val>
                                        </p:tav>
                                        <p:tav tm="100000">
                                          <p:val>
                                            <p:strVal val="#ppt_h"/>
                                          </p:val>
                                        </p:tav>
                                      </p:tavLst>
                                    </p:anim>
                                    <p:anim calcmode="lin" valueType="num">
                                      <p:cBhvr>
                                        <p:cTn id="30" dur="500" fill="hold"/>
                                        <p:tgtEl>
                                          <p:spTgt spid="17453"/>
                                        </p:tgtEl>
                                        <p:attrNameLst>
                                          <p:attrName>style.rotation</p:attrName>
                                        </p:attrNameLst>
                                      </p:cBhvr>
                                      <p:tavLst>
                                        <p:tav tm="0">
                                          <p:val>
                                            <p:fltVal val="360.000000"/>
                                          </p:val>
                                        </p:tav>
                                        <p:tav tm="100000">
                                          <p:val>
                                            <p:fltVal val="0.000000"/>
                                          </p:val>
                                        </p:tav>
                                      </p:tavLst>
                                    </p:anim>
                                    <p:animEffect filter="fade">
                                      <p:cBhvr>
                                        <p:cTn id="31" dur="500"/>
                                        <p:tgtEl>
                                          <p:spTgt spid="17453"/>
                                        </p:tgtEl>
                                      </p:cBhvr>
                                    </p:animEffect>
                                  </p:childTnLst>
                                </p:cTn>
                              </p:par>
                            </p:childTnLst>
                          </p:cTn>
                        </p:par>
                        <p:par>
                          <p:cTn id="32" fill="hold">
                            <p:stCondLst>
                              <p:cond delay="1500"/>
                            </p:stCondLst>
                            <p:childTnLst>
                              <p:par>
                                <p:cTn id="33" presetID="37" presetClass="entr" presetSubtype="0" fill="hold" nodeType="afterEffect">
                                  <p:stCondLst>
                                    <p:cond delay="0"/>
                                  </p:stCondLst>
                                  <p:childTnLst>
                                    <p:set>
                                      <p:cBhvr>
                                        <p:cTn id="34" dur="1" fill="hold">
                                          <p:stCondLst>
                                            <p:cond delay="0"/>
                                          </p:stCondLst>
                                        </p:cTn>
                                        <p:tgtEl>
                                          <p:spTgt spid="17451"/>
                                        </p:tgtEl>
                                        <p:attrNameLst>
                                          <p:attrName>style.visibility</p:attrName>
                                        </p:attrNameLst>
                                      </p:cBhvr>
                                      <p:to>
                                        <p:strVal val="visible"/>
                                      </p:to>
                                    </p:set>
                                    <p:animEffect filter="fade">
                                      <p:cBhvr>
                                        <p:cTn id="35" dur="1000"/>
                                        <p:tgtEl>
                                          <p:spTgt spid="17451"/>
                                        </p:tgtEl>
                                      </p:cBhvr>
                                    </p:animEffect>
                                    <p:anim calcmode="lin" valueType="num">
                                      <p:cBhvr>
                                        <p:cTn id="36" dur="1000" fill="hold"/>
                                        <p:tgtEl>
                                          <p:spTgt spid="17451"/>
                                        </p:tgtEl>
                                        <p:attrNameLst>
                                          <p:attrName>ppt_x</p:attrName>
                                        </p:attrNameLst>
                                      </p:cBhvr>
                                      <p:tavLst>
                                        <p:tav tm="0">
                                          <p:val>
                                            <p:strVal val="#ppt_x"/>
                                          </p:val>
                                        </p:tav>
                                        <p:tav tm="100000">
                                          <p:val>
                                            <p:strVal val="#ppt_x"/>
                                          </p:val>
                                        </p:tav>
                                      </p:tavLst>
                                    </p:anim>
                                    <p:anim calcmode="lin" valueType="num">
                                      <p:cBhvr>
                                        <p:cTn id="37" dur="900" decel="100000" fill="hold"/>
                                        <p:tgtEl>
                                          <p:spTgt spid="17451"/>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1745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45" grpId="0" bldLvl="0"/>
      <p:bldP spid="17453" grpId="0" bldLvl="0"/>
      <p:bldP spid="17453" grpId="1" bldLvl="0"/>
      <p:bldP spid="17459" grpId="0" bldLvl="0"/>
      <p:bldP spid="17459" grpId="1"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5"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5608"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25633" name="矩形 6"/>
          <p:cNvSpPr/>
          <p:nvPr/>
        </p:nvSpPr>
        <p:spPr>
          <a:xfrm>
            <a:off x="7607935" y="1700213"/>
            <a:ext cx="4116388"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5634" name="圆角矩形 31"/>
          <p:cNvSpPr/>
          <p:nvPr/>
        </p:nvSpPr>
        <p:spPr>
          <a:xfrm>
            <a:off x="7896860" y="1844675"/>
            <a:ext cx="345440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25635" name="TextBox 8"/>
          <p:cNvSpPr/>
          <p:nvPr/>
        </p:nvSpPr>
        <p:spPr>
          <a:xfrm>
            <a:off x="8039735" y="2205038"/>
            <a:ext cx="3097213" cy="2180590"/>
          </a:xfrm>
          <a:prstGeom prst="rect">
            <a:avLst/>
          </a:prstGeom>
          <a:noFill/>
          <a:ln w="9525">
            <a:noFill/>
          </a:ln>
        </p:spPr>
        <p:txBody>
          <a:bodyPr wrap="square">
            <a:spAutoFit/>
          </a:bodyPr>
          <a:p>
            <a:pPr marL="0" lvl="0" indent="457200">
              <a:lnSpc>
                <a:spcPct val="134000"/>
              </a:lnSpc>
              <a:spcAft>
                <a:spcPts val="1200"/>
              </a:spcAft>
            </a:pPr>
            <a:r>
              <a:rPr lang="en-US" altLang="zh-CN" sz="1600" dirty="0">
                <a:solidFill>
                  <a:schemeClr val="bg1"/>
                </a:solidFill>
                <a:latin typeface="微软雅黑" panose="020B0503020204020204" charset="-122"/>
                <a:ea typeface="微软雅黑" panose="020B0503020204020204" charset="-122"/>
                <a:sym typeface="微软雅黑" panose="020B0503020204020204" charset="-122"/>
              </a:rPr>
              <a:t>1.安心本职工作，迅速进入角色。</a:t>
            </a:r>
            <a:endParaRPr lang="en-US" altLang="zh-CN"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zh-CN" sz="1600" dirty="0">
                <a:solidFill>
                  <a:schemeClr val="bg1"/>
                </a:solidFill>
                <a:latin typeface="微软雅黑" panose="020B0503020204020204" charset="-122"/>
                <a:ea typeface="微软雅黑" panose="020B0503020204020204" charset="-122"/>
                <a:sym typeface="微软雅黑" panose="020B0503020204020204" charset="-122"/>
              </a:rPr>
              <a:t>2.虚心学习，从零开始。</a:t>
            </a:r>
            <a:endParaRPr lang="en-US" altLang="zh-CN"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zh-CN" sz="1600" dirty="0">
                <a:solidFill>
                  <a:schemeClr val="bg1"/>
                </a:solidFill>
                <a:latin typeface="微软雅黑" panose="020B0503020204020204" charset="-122"/>
                <a:ea typeface="微软雅黑" panose="020B0503020204020204" charset="-122"/>
                <a:sym typeface="微软雅黑" panose="020B0503020204020204" charset="-122"/>
              </a:rPr>
              <a:t>3.勤于思考，不耻下问。</a:t>
            </a:r>
            <a:endParaRPr lang="en-US" altLang="zh-CN"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zh-CN" sz="1600" dirty="0">
                <a:solidFill>
                  <a:schemeClr val="bg1"/>
                </a:solidFill>
                <a:latin typeface="微软雅黑" panose="020B0503020204020204" charset="-122"/>
                <a:ea typeface="微软雅黑" panose="020B0503020204020204" charset="-122"/>
                <a:sym typeface="微软雅黑" panose="020B0503020204020204" charset="-122"/>
              </a:rPr>
              <a:t>4.勇挑重担，乐于奉献。</a:t>
            </a:r>
            <a:endParaRPr lang="en-US" altLang="zh-CN"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25636"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25637" name="组合 25636"/>
          <p:cNvGrpSpPr/>
          <p:nvPr/>
        </p:nvGrpSpPr>
        <p:grpSpPr>
          <a:xfrm>
            <a:off x="1883410" y="512763"/>
            <a:ext cx="539750" cy="539750"/>
            <a:chOff x="0" y="0"/>
            <a:chExt cx="540000" cy="540000"/>
          </a:xfrm>
        </p:grpSpPr>
        <p:sp>
          <p:nvSpPr>
            <p:cNvPr id="2563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2563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5</a:t>
              </a:r>
              <a:endParaRPr lang="en-US" dirty="0">
                <a:ea typeface="宋体" panose="02010600030101010101" pitchFamily="2" charset="-122"/>
              </a:endParaRPr>
            </a:p>
          </p:txBody>
        </p:sp>
      </p:grpSp>
      <p:sp>
        <p:nvSpPr>
          <p:cNvPr id="25640"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职业角色</a:t>
            </a:r>
            <a:endParaRPr lang="en-US" altLang="zh-CN" dirty="0">
              <a:ea typeface="宋体" panose="02010600030101010101" pitchFamily="2" charset="-122"/>
            </a:endParaRPr>
          </a:p>
        </p:txBody>
      </p:sp>
      <p:sp>
        <p:nvSpPr>
          <p:cNvPr id="25641"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角色</a:t>
            </a:r>
            <a:endParaRPr lang="zh-CN" altLang="en-US" dirty="0">
              <a:ea typeface="宋体" panose="02010600030101010101" pitchFamily="2" charset="-122"/>
            </a:endParaRPr>
          </a:p>
        </p:txBody>
      </p:sp>
      <p:sp>
        <p:nvSpPr>
          <p:cNvPr id="2564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25643" name="组合 25642"/>
          <p:cNvGrpSpPr/>
          <p:nvPr/>
        </p:nvGrpSpPr>
        <p:grpSpPr>
          <a:xfrm>
            <a:off x="1846898" y="6015038"/>
            <a:ext cx="7777162" cy="828675"/>
            <a:chOff x="0" y="0"/>
            <a:chExt cx="7776656" cy="828000"/>
          </a:xfrm>
        </p:grpSpPr>
        <p:sp>
          <p:nvSpPr>
            <p:cNvPr id="25644" name="矩形 16"/>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25645" name="Picture 6" descr="E:\仝德志文件，勿删！\03-参考文档\！PPT图片及版面资源\06-PPT精选插图\12-标签\橙色把手-阴影.png"/>
            <p:cNvPicPr>
              <a:picLocks noChangeAspect="1"/>
            </p:cNvPicPr>
            <p:nvPr/>
          </p:nvPicPr>
          <p:blipFill>
            <a:blip r:embed="rId2"/>
            <a:stretch>
              <a:fillRect/>
            </a:stretch>
          </p:blipFill>
          <p:spPr>
            <a:xfrm>
              <a:off x="858733" y="0"/>
              <a:ext cx="1062000" cy="828000"/>
            </a:xfrm>
            <a:prstGeom prst="rect">
              <a:avLst/>
            </a:prstGeom>
            <a:noFill/>
            <a:ln w="9525">
              <a:noFill/>
            </a:ln>
          </p:spPr>
        </p:pic>
        <p:sp>
          <p:nvSpPr>
            <p:cNvPr id="25647" name="椭圆 24"/>
            <p:cNvSpPr/>
            <p:nvPr/>
          </p:nvSpPr>
          <p:spPr>
            <a:xfrm>
              <a:off x="144015" y="186480"/>
              <a:ext cx="360040" cy="360040"/>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25648" name="TextBox 26"/>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掌握调适职业角色冲突的方法：</a:t>
            </a:r>
            <a:endParaRPr lang="zh-CN" altLang="en-US"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25650" name="TextBox 22"/>
          <p:cNvSpPr/>
          <p:nvPr/>
        </p:nvSpPr>
        <p:spPr>
          <a:xfrm>
            <a:off x="2712085" y="1268413"/>
            <a:ext cx="7488238" cy="739140"/>
          </a:xfrm>
          <a:prstGeom prst="rect">
            <a:avLst/>
          </a:prstGeom>
          <a:noFill/>
          <a:ln w="9525">
            <a:noFill/>
          </a:ln>
        </p:spPr>
        <p:txBody>
          <a:bodyPr wrap="square">
            <a:spAutoFit/>
          </a:bodyPr>
          <a:p>
            <a:pPr marL="0" lvl="0" indent="457200">
              <a:lnSpc>
                <a:spcPct val="133000"/>
              </a:lnSpc>
            </a:pPr>
            <a:r>
              <a:rPr lang="zh-CN" altLang="en-US" sz="1600" dirty="0">
                <a:latin typeface="微软雅黑" panose="020B0503020204020204" charset="-122"/>
                <a:ea typeface="微软雅黑" panose="020B0503020204020204" charset="-122"/>
                <a:sym typeface="微软雅黑" panose="020B0503020204020204" charset="-122"/>
              </a:rPr>
              <a:t>职业角色是指社会和职业规范对从事相应职业活动的人所形成的一种期望行为模式。</a:t>
            </a:r>
            <a:endParaRPr lang="zh-CN" altLang="en-US" sz="1600" dirty="0">
              <a:latin typeface="微软雅黑" panose="020B0503020204020204" charset="-122"/>
              <a:ea typeface="微软雅黑" panose="020B0503020204020204" charset="-122"/>
              <a:sym typeface="微软雅黑" panose="020B0503020204020204" charset="-122"/>
            </a:endParaRPr>
          </a:p>
        </p:txBody>
      </p:sp>
      <p:pic>
        <p:nvPicPr>
          <p:cNvPr id="25651" name="Picture 2" descr="C:\Users\user\Desktop\1830-12042616433447.jpg"/>
          <p:cNvPicPr>
            <a:picLocks noChangeAspect="1"/>
          </p:cNvPicPr>
          <p:nvPr/>
        </p:nvPicPr>
        <p:blipFill>
          <a:blip r:embed="rId3"/>
          <a:srcRect t="10410"/>
          <a:stretch>
            <a:fillRect/>
          </a:stretch>
        </p:blipFill>
        <p:spPr>
          <a:xfrm>
            <a:off x="1859598" y="2087563"/>
            <a:ext cx="5748337" cy="3862387"/>
          </a:xfrm>
          <a:prstGeom prst="rect">
            <a:avLst/>
          </a:prstGeom>
          <a:noFill/>
          <a:ln w="9525">
            <a:noFill/>
          </a:ln>
        </p:spPr>
      </p:pic>
      <p:sp>
        <p:nvSpPr>
          <p:cNvPr id="25652" name="矩形 9"/>
          <p:cNvSpPr/>
          <p:nvPr/>
        </p:nvSpPr>
        <p:spPr>
          <a:xfrm>
            <a:off x="11508423" y="2173288"/>
            <a:ext cx="492125" cy="1000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5653" name="TextBox 10"/>
          <p:cNvSpPr/>
          <p:nvPr/>
        </p:nvSpPr>
        <p:spPr>
          <a:xfrm>
            <a:off x="11508423" y="2441575"/>
            <a:ext cx="492125" cy="13322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调适方法</a:t>
            </a:r>
            <a:endParaRPr lang="zh-CN" altLang="en-US" dirty="0">
              <a:ea typeface="宋体" panose="02010600030101010101" pitchFamily="2" charset="-122"/>
            </a:endParaRPr>
          </a:p>
        </p:txBody>
      </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学习单元八</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7" name="组合 46"/>
          <p:cNvGrpSpPr/>
          <p:nvPr/>
        </p:nvGrpSpPr>
        <p:grpSpPr>
          <a:xfrm>
            <a:off x="-92075" y="1123950"/>
            <a:ext cx="1868170" cy="4824730"/>
            <a:chOff x="-146" y="1770"/>
            <a:chExt cx="2942" cy="7598"/>
          </a:xfrm>
        </p:grpSpPr>
        <p:sp>
          <p:nvSpPr>
            <p:cNvPr id="3" name="矩形 2"/>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 name="组合 3"/>
            <p:cNvGrpSpPr/>
            <p:nvPr/>
          </p:nvGrpSpPr>
          <p:grpSpPr>
            <a:xfrm>
              <a:off x="-145" y="2607"/>
              <a:ext cx="2941" cy="816"/>
              <a:chOff x="-146" y="2607"/>
              <a:chExt cx="2941" cy="816"/>
            </a:xfrm>
          </p:grpSpPr>
          <p:sp>
            <p:nvSpPr>
              <p:cNvPr id="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28" name="TextBox 35">
                <a:hlinkClick r:id="rId4"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29" name="组合 28"/>
            <p:cNvGrpSpPr/>
            <p:nvPr/>
          </p:nvGrpSpPr>
          <p:grpSpPr>
            <a:xfrm>
              <a:off x="-144" y="3890"/>
              <a:ext cx="2940" cy="816"/>
              <a:chOff x="-145" y="3833"/>
              <a:chExt cx="2940" cy="816"/>
            </a:xfrm>
          </p:grpSpPr>
          <p:sp>
            <p:nvSpPr>
              <p:cNvPr id="31"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33" name="TextBox 74">
                <a:hlinkClick r:id="rId4"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818" y="5278"/>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4" name="组合 33"/>
            <p:cNvGrpSpPr/>
            <p:nvPr/>
          </p:nvGrpSpPr>
          <p:grpSpPr>
            <a:xfrm>
              <a:off x="-144" y="5173"/>
              <a:ext cx="2940" cy="816"/>
              <a:chOff x="-145" y="5130"/>
              <a:chExt cx="2940" cy="816"/>
            </a:xfrm>
          </p:grpSpPr>
          <p:sp>
            <p:nvSpPr>
              <p:cNvPr id="35"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6"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37" name="TextBox 78">
                <a:hlinkClick r:id="rId4"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学习单元八</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38" name="组合 37"/>
            <p:cNvGrpSpPr/>
            <p:nvPr/>
          </p:nvGrpSpPr>
          <p:grpSpPr>
            <a:xfrm>
              <a:off x="-146" y="6456"/>
              <a:ext cx="2942" cy="816"/>
              <a:chOff x="-147" y="6427"/>
              <a:chExt cx="2942" cy="816"/>
            </a:xfrm>
          </p:grpSpPr>
          <p:sp>
            <p:nvSpPr>
              <p:cNvPr id="39"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0"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41" name="TextBox 82">
                <a:hlinkClick r:id="rId4"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42" name="组合 41"/>
            <p:cNvGrpSpPr/>
            <p:nvPr/>
          </p:nvGrpSpPr>
          <p:grpSpPr>
            <a:xfrm>
              <a:off x="-146" y="7739"/>
              <a:ext cx="2942" cy="816"/>
              <a:chOff x="-147" y="7737"/>
              <a:chExt cx="2942" cy="816"/>
            </a:xfrm>
          </p:grpSpPr>
          <p:sp>
            <p:nvSpPr>
              <p:cNvPr id="43"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4"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45" name="TextBox 86">
                <a:hlinkClick r:id="rId4"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650"/>
                                        </p:tgtEl>
                                        <p:attrNameLst>
                                          <p:attrName>style.visibility</p:attrName>
                                        </p:attrNameLst>
                                      </p:cBhvr>
                                      <p:to>
                                        <p:strVal val="visible"/>
                                      </p:to>
                                    </p:set>
                                    <p:animEffect filter="fade">
                                      <p:cBhvr>
                                        <p:cTn id="7" dur="1000"/>
                                        <p:tgtEl>
                                          <p:spTgt spid="25650"/>
                                        </p:tgtEl>
                                      </p:cBhvr>
                                    </p:animEffect>
                                    <p:anim calcmode="lin" valueType="num">
                                      <p:cBhvr>
                                        <p:cTn id="8" dur="1000" fill="hold"/>
                                        <p:tgtEl>
                                          <p:spTgt spid="25650"/>
                                        </p:tgtEl>
                                        <p:attrNameLst>
                                          <p:attrName>ppt_x</p:attrName>
                                        </p:attrNameLst>
                                      </p:cBhvr>
                                      <p:tavLst>
                                        <p:tav tm="0">
                                          <p:val>
                                            <p:strVal val="#ppt_x"/>
                                          </p:val>
                                        </p:tav>
                                        <p:tav tm="100000">
                                          <p:val>
                                            <p:strVal val="#ppt_x"/>
                                          </p:val>
                                        </p:tav>
                                      </p:tavLst>
                                    </p:anim>
                                    <p:anim calcmode="lin" valueType="num">
                                      <p:cBhvr>
                                        <p:cTn id="9" dur="1000" fill="hold"/>
                                        <p:tgtEl>
                                          <p:spTgt spid="256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iterate type="lt">
                                    <p:tmPct val="10000"/>
                                  </p:iterate>
                                  <p:childTnLst>
                                    <p:set>
                                      <p:cBhvr>
                                        <p:cTn id="12" dur="1" fill="hold">
                                          <p:stCondLst>
                                            <p:cond delay="0"/>
                                          </p:stCondLst>
                                        </p:cTn>
                                        <p:tgtEl>
                                          <p:spTgt spid="25635"/>
                                        </p:tgtEl>
                                        <p:attrNameLst>
                                          <p:attrName>style.visibility</p:attrName>
                                        </p:attrNameLst>
                                      </p:cBhvr>
                                      <p:to>
                                        <p:strVal val="visible"/>
                                      </p:to>
                                    </p:set>
                                    <p:animEffect filter="fade">
                                      <p:cBhvr>
                                        <p:cTn id="13" dur="1000"/>
                                        <p:tgtEl>
                                          <p:spTgt spid="25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35" grpId="0" bldLvl="0"/>
      <p:bldP spid="25650" grpId="0" bldLvl="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7"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40"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8465"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18466" name="组合 18465"/>
          <p:cNvGrpSpPr/>
          <p:nvPr/>
        </p:nvGrpSpPr>
        <p:grpSpPr>
          <a:xfrm>
            <a:off x="1883410" y="512763"/>
            <a:ext cx="539750" cy="539750"/>
            <a:chOff x="0" y="0"/>
            <a:chExt cx="540000" cy="540000"/>
          </a:xfrm>
        </p:grpSpPr>
        <p:sp>
          <p:nvSpPr>
            <p:cNvPr id="1846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846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06</a:t>
              </a:r>
              <a:endParaRPr lang="zh-CN" altLang="en-US" dirty="0">
                <a:ea typeface="宋体" panose="02010600030101010101" pitchFamily="2" charset="-122"/>
              </a:endParaRPr>
            </a:p>
          </p:txBody>
        </p:sp>
      </p:grpSp>
      <p:sp>
        <p:nvSpPr>
          <p:cNvPr id="18469"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就业前心理准备</a:t>
            </a:r>
            <a:endParaRPr lang="zh-CN" altLang="en-US" dirty="0">
              <a:ea typeface="宋体" panose="02010600030101010101" pitchFamily="2" charset="-122"/>
            </a:endParaRPr>
          </a:p>
        </p:txBody>
      </p:sp>
      <p:sp>
        <p:nvSpPr>
          <p:cNvPr id="18470"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准备</a:t>
            </a:r>
            <a:endParaRPr lang="zh-CN" altLang="en-US" dirty="0">
              <a:ea typeface="宋体" panose="02010600030101010101" pitchFamily="2" charset="-122"/>
            </a:endParaRPr>
          </a:p>
        </p:txBody>
      </p:sp>
      <p:sp>
        <p:nvSpPr>
          <p:cNvPr id="18471"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8472" name="矩形 6"/>
          <p:cNvSpPr/>
          <p:nvPr/>
        </p:nvSpPr>
        <p:spPr>
          <a:xfrm>
            <a:off x="2172335" y="1700213"/>
            <a:ext cx="9828213"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73" name="矩形 9"/>
          <p:cNvSpPr/>
          <p:nvPr/>
        </p:nvSpPr>
        <p:spPr>
          <a:xfrm>
            <a:off x="1991360" y="2173288"/>
            <a:ext cx="492125" cy="1000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74" name="TextBox 10"/>
          <p:cNvSpPr/>
          <p:nvPr/>
        </p:nvSpPr>
        <p:spPr>
          <a:xfrm>
            <a:off x="1991360" y="2441575"/>
            <a:ext cx="492125" cy="7226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准备</a:t>
            </a:r>
            <a:endParaRPr lang="zh-CN" altLang="en-US" dirty="0">
              <a:ea typeface="宋体" panose="02010600030101010101" pitchFamily="2" charset="-122"/>
            </a:endParaRPr>
          </a:p>
        </p:txBody>
      </p:sp>
      <p:sp>
        <p:nvSpPr>
          <p:cNvPr id="18475" name="圆角矩形 21"/>
          <p:cNvSpPr/>
          <p:nvPr/>
        </p:nvSpPr>
        <p:spPr>
          <a:xfrm>
            <a:off x="2567623" y="1844675"/>
            <a:ext cx="3671887"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8476" name="TextBox 8"/>
          <p:cNvSpPr/>
          <p:nvPr/>
        </p:nvSpPr>
        <p:spPr>
          <a:xfrm>
            <a:off x="2683510" y="2205038"/>
            <a:ext cx="3168650" cy="2750820"/>
          </a:xfrm>
          <a:prstGeom prst="rect">
            <a:avLst/>
          </a:prstGeom>
          <a:noFill/>
          <a:ln w="9525">
            <a:noFill/>
          </a:ln>
        </p:spPr>
        <p:txBody>
          <a:bodyPr wrap="square">
            <a:spAutoFit/>
          </a:bodyPr>
          <a:p>
            <a:pPr marL="0" lvl="0" indent="457200">
              <a:lnSpc>
                <a:spcPct val="134000"/>
              </a:lnSpc>
              <a:spcAft>
                <a:spcPts val="1200"/>
              </a:spcAft>
            </a:pPr>
            <a:r>
              <a:rPr lang="en-US" altLang="zh-CN" b="1" dirty="0">
                <a:solidFill>
                  <a:schemeClr val="bg1"/>
                </a:solidFill>
                <a:latin typeface="微软雅黑" panose="020B0503020204020204" charset="-122"/>
                <a:ea typeface="微软雅黑" panose="020B0503020204020204" charset="-122"/>
                <a:sym typeface="微软雅黑" panose="020B0503020204020204" charset="-122"/>
              </a:rPr>
              <a:t>1.适应环境能力的锻炼。</a:t>
            </a:r>
            <a:endParaRPr lang="en-US" altLang="zh-CN" b="1"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zh-CN" b="1" dirty="0">
                <a:solidFill>
                  <a:schemeClr val="bg1"/>
                </a:solidFill>
                <a:latin typeface="微软雅黑" panose="020B0503020204020204" charset="-122"/>
                <a:ea typeface="微软雅黑" panose="020B0503020204020204" charset="-122"/>
                <a:sym typeface="微软雅黑" panose="020B0503020204020204" charset="-122"/>
              </a:rPr>
              <a:t>2.正确的评价能力的培养。</a:t>
            </a:r>
            <a:endParaRPr lang="en-US" altLang="zh-CN" b="1"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zh-CN" b="1" dirty="0">
                <a:solidFill>
                  <a:schemeClr val="bg1"/>
                </a:solidFill>
                <a:latin typeface="微软雅黑" panose="020B0503020204020204" charset="-122"/>
                <a:ea typeface="微软雅黑" panose="020B0503020204020204" charset="-122"/>
                <a:sym typeface="微软雅黑" panose="020B0503020204020204" charset="-122"/>
              </a:rPr>
              <a:t>3.要理论联系实际。</a:t>
            </a:r>
            <a:endParaRPr lang="en-US" altLang="zh-CN" b="1"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zh-CN" b="1" dirty="0">
                <a:solidFill>
                  <a:schemeClr val="bg1"/>
                </a:solidFill>
                <a:latin typeface="微软雅黑" panose="020B0503020204020204" charset="-122"/>
                <a:ea typeface="微软雅黑" panose="020B0503020204020204" charset="-122"/>
                <a:sym typeface="微软雅黑" panose="020B0503020204020204" charset="-122"/>
              </a:rPr>
              <a:t>4.要有宽广的知识面，扎实的理论基础与技能，能承担某部门业务工作，从小事着手。</a:t>
            </a:r>
            <a:endParaRPr lang="en-US" altLang="zh-CN"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18485" name="圆角矩形 29"/>
          <p:cNvSpPr/>
          <p:nvPr/>
        </p:nvSpPr>
        <p:spPr>
          <a:xfrm>
            <a:off x="8687435" y="1844675"/>
            <a:ext cx="316865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pic>
        <p:nvPicPr>
          <p:cNvPr id="18486" name="Picture 14" descr="C:\Users\cxy\Desktop\中职-《心理健康》\图\u=1329285725,2942543247&amp;fm=21&amp;gp=0.jpgu=1329285725,2942543247&amp;fm=21&amp;gp=0"/>
          <p:cNvPicPr>
            <a:picLocks noChangeAspect="1"/>
          </p:cNvPicPr>
          <p:nvPr/>
        </p:nvPicPr>
        <p:blipFill>
          <a:blip r:embed="rId2"/>
          <a:srcRect/>
          <a:stretch>
            <a:fillRect/>
          </a:stretch>
        </p:blipFill>
        <p:spPr>
          <a:xfrm>
            <a:off x="6058853" y="3933825"/>
            <a:ext cx="2809240" cy="1746250"/>
          </a:xfrm>
          <a:prstGeom prst="rect">
            <a:avLst/>
          </a:prstGeom>
          <a:blipFill rotWithShape="1">
            <a:blip r:embed="rId3"/>
            <a:srcRect t="7137" b="7137"/>
            <a:stretch>
              <a:fillRect/>
            </a:stretch>
          </a:blipFill>
          <a:ln w="28575" cap="flat" cmpd="sng">
            <a:solidFill>
              <a:schemeClr val="bg1"/>
            </a:solidFill>
            <a:prstDash val="solid"/>
            <a:miter/>
            <a:headEnd type="none" w="med" len="med"/>
            <a:tailEnd type="none" w="med" len="med"/>
          </a:ln>
        </p:spPr>
      </p:pic>
      <p:pic>
        <p:nvPicPr>
          <p:cNvPr id="18487" name="Picture 3" descr="C:\Users\cxy\Desktop\中职-《心理健康》\图\8d3946cc7063d9d794e87a810b1b0c0d.jpg8d3946cc7063d9d794e87a810b1b0c0d"/>
          <p:cNvPicPr>
            <a:picLocks noChangeAspect="1"/>
          </p:cNvPicPr>
          <p:nvPr/>
        </p:nvPicPr>
        <p:blipFill>
          <a:blip r:embed="rId4"/>
          <a:srcRect/>
          <a:stretch>
            <a:fillRect/>
          </a:stretch>
        </p:blipFill>
        <p:spPr>
          <a:xfrm>
            <a:off x="6023610" y="1979295"/>
            <a:ext cx="2879725" cy="1727835"/>
          </a:xfrm>
          <a:prstGeom prst="rect">
            <a:avLst/>
          </a:prstGeom>
          <a:blipFill rotWithShape="1">
            <a:blip r:embed="rId3"/>
            <a:stretch>
              <a:fillRect/>
            </a:stretch>
          </a:blipFill>
          <a:ln w="28575" cap="flat" cmpd="sng">
            <a:solidFill>
              <a:schemeClr val="bg1"/>
            </a:solidFill>
            <a:prstDash val="solid"/>
            <a:miter/>
            <a:headEnd type="none" w="med" len="med"/>
            <a:tailEnd type="none" w="med" len="med"/>
          </a:ln>
        </p:spPr>
      </p:pic>
      <p:sp>
        <p:nvSpPr>
          <p:cNvPr id="18488" name="TextBox 8"/>
          <p:cNvSpPr/>
          <p:nvPr/>
        </p:nvSpPr>
        <p:spPr>
          <a:xfrm>
            <a:off x="9047798" y="2205038"/>
            <a:ext cx="2736850" cy="2750820"/>
          </a:xfrm>
          <a:prstGeom prst="rect">
            <a:avLst/>
          </a:prstGeom>
          <a:noFill/>
          <a:ln w="9525">
            <a:noFill/>
          </a:ln>
        </p:spPr>
        <p:txBody>
          <a:bodyPr wrap="square">
            <a:spAutoFit/>
          </a:bodyPr>
          <a:p>
            <a:pPr marL="0" lvl="0" indent="457200">
              <a:lnSpc>
                <a:spcPct val="134000"/>
              </a:lnSpc>
              <a:spcAft>
                <a:spcPts val="1200"/>
              </a:spcAft>
            </a:pP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5.高度的事业心，强烈的责任感。</a:t>
            </a:r>
            <a:endParaRPr lang="zh-CN" altLang="en-US" b="1"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6.坚强的意志品质，能克服困难完成任务。</a:t>
            </a:r>
            <a:endParaRPr lang="zh-CN" altLang="en-US" b="1"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7.良好的道德形象。</a:t>
            </a:r>
            <a:endParaRPr lang="zh-CN" altLang="en-US" b="1"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8.手脚勤快。</a:t>
            </a:r>
            <a:endParaRPr lang="zh-CN" altLang="en-US"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2"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学习单元八</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7" name="组合 46"/>
          <p:cNvGrpSpPr/>
          <p:nvPr/>
        </p:nvGrpSpPr>
        <p:grpSpPr>
          <a:xfrm>
            <a:off x="-92075" y="1123950"/>
            <a:ext cx="1868170" cy="4824730"/>
            <a:chOff x="-146" y="1770"/>
            <a:chExt cx="2942" cy="7598"/>
          </a:xfrm>
        </p:grpSpPr>
        <p:sp>
          <p:nvSpPr>
            <p:cNvPr id="3" name="矩形 2"/>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 name="组合 3"/>
            <p:cNvGrpSpPr/>
            <p:nvPr/>
          </p:nvGrpSpPr>
          <p:grpSpPr>
            <a:xfrm>
              <a:off x="-145" y="2607"/>
              <a:ext cx="2941" cy="816"/>
              <a:chOff x="-146" y="2607"/>
              <a:chExt cx="2941" cy="816"/>
            </a:xfrm>
          </p:grpSpPr>
          <p:sp>
            <p:nvSpPr>
              <p:cNvPr id="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28" name="TextBox 35">
                <a:hlinkClick r:id="rId5"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29" name="组合 28"/>
            <p:cNvGrpSpPr/>
            <p:nvPr/>
          </p:nvGrpSpPr>
          <p:grpSpPr>
            <a:xfrm>
              <a:off x="-144" y="3890"/>
              <a:ext cx="2940" cy="816"/>
              <a:chOff x="-145" y="3833"/>
              <a:chExt cx="2940" cy="816"/>
            </a:xfrm>
          </p:grpSpPr>
          <p:sp>
            <p:nvSpPr>
              <p:cNvPr id="31"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33" name="TextBox 74">
                <a:hlinkClick r:id="rId5"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818" y="5278"/>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4" name="组合 33"/>
            <p:cNvGrpSpPr/>
            <p:nvPr/>
          </p:nvGrpSpPr>
          <p:grpSpPr>
            <a:xfrm>
              <a:off x="-144" y="5173"/>
              <a:ext cx="2940" cy="816"/>
              <a:chOff x="-145" y="5130"/>
              <a:chExt cx="2940" cy="816"/>
            </a:xfrm>
          </p:grpSpPr>
          <p:sp>
            <p:nvSpPr>
              <p:cNvPr id="35"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6"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37" name="TextBox 78">
                <a:hlinkClick r:id="rId5"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学习单元八</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38" name="组合 37"/>
            <p:cNvGrpSpPr/>
            <p:nvPr/>
          </p:nvGrpSpPr>
          <p:grpSpPr>
            <a:xfrm>
              <a:off x="-146" y="6456"/>
              <a:ext cx="2942" cy="816"/>
              <a:chOff x="-147" y="6427"/>
              <a:chExt cx="2942" cy="816"/>
            </a:xfrm>
          </p:grpSpPr>
          <p:sp>
            <p:nvSpPr>
              <p:cNvPr id="39"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0"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41" name="TextBox 82">
                <a:hlinkClick r:id="rId5"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42" name="组合 41"/>
            <p:cNvGrpSpPr/>
            <p:nvPr/>
          </p:nvGrpSpPr>
          <p:grpSpPr>
            <a:xfrm>
              <a:off x="-146" y="7739"/>
              <a:ext cx="2942" cy="816"/>
              <a:chOff x="-147" y="7737"/>
              <a:chExt cx="2942" cy="816"/>
            </a:xfrm>
          </p:grpSpPr>
          <p:sp>
            <p:nvSpPr>
              <p:cNvPr id="43"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4"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45" name="TextBox 86">
                <a:hlinkClick r:id="rId5"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476"/>
                                        </p:tgtEl>
                                        <p:attrNameLst>
                                          <p:attrName>style.visibility</p:attrName>
                                        </p:attrNameLst>
                                      </p:cBhvr>
                                      <p:to>
                                        <p:strVal val="visible"/>
                                      </p:to>
                                    </p:set>
                                    <p:anim calcmode="lin" valueType="num">
                                      <p:cBhvr>
                                        <p:cTn id="7" dur="500" fill="hold"/>
                                        <p:tgtEl>
                                          <p:spTgt spid="18476"/>
                                        </p:tgtEl>
                                        <p:attrNameLst>
                                          <p:attrName>ppt_w</p:attrName>
                                        </p:attrNameLst>
                                      </p:cBhvr>
                                      <p:tavLst>
                                        <p:tav tm="0">
                                          <p:val>
                                            <p:fltVal val="0.000000"/>
                                          </p:val>
                                        </p:tav>
                                        <p:tav tm="100000">
                                          <p:val>
                                            <p:strVal val="#ppt_w"/>
                                          </p:val>
                                        </p:tav>
                                      </p:tavLst>
                                    </p:anim>
                                    <p:anim calcmode="lin" valueType="num">
                                      <p:cBhvr>
                                        <p:cTn id="8" dur="500" fill="hold"/>
                                        <p:tgtEl>
                                          <p:spTgt spid="18476"/>
                                        </p:tgtEl>
                                        <p:attrNameLst>
                                          <p:attrName>ppt_h</p:attrName>
                                        </p:attrNameLst>
                                      </p:cBhvr>
                                      <p:tavLst>
                                        <p:tav tm="0">
                                          <p:val>
                                            <p:fltVal val="0.000000"/>
                                          </p:val>
                                        </p:tav>
                                        <p:tav tm="100000">
                                          <p:val>
                                            <p:strVal val="#ppt_h"/>
                                          </p:val>
                                        </p:tav>
                                      </p:tavLst>
                                    </p:anim>
                                    <p:animEffect filter="fade">
                                      <p:cBhvr>
                                        <p:cTn id="9" dur="500"/>
                                        <p:tgtEl>
                                          <p:spTgt spid="18476"/>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8476"/>
                                        </p:tgtEl>
                                        <p:attrNameLst>
                                          <p:attrName>style.visibility</p:attrName>
                                        </p:attrNameLst>
                                      </p:cBhvr>
                                      <p:to>
                                        <p:strVal val="visible"/>
                                      </p:to>
                                    </p:set>
                                    <p:anim calcmode="lin" valueType="num">
                                      <p:cBhvr>
                                        <p:cTn id="12" dur="500" fill="hold"/>
                                        <p:tgtEl>
                                          <p:spTgt spid="18476"/>
                                        </p:tgtEl>
                                        <p:attrNameLst>
                                          <p:attrName>ppt_w</p:attrName>
                                        </p:attrNameLst>
                                      </p:cBhvr>
                                      <p:tavLst>
                                        <p:tav tm="0">
                                          <p:val>
                                            <p:fltVal val="0.000000"/>
                                          </p:val>
                                        </p:tav>
                                        <p:tav tm="100000">
                                          <p:val>
                                            <p:strVal val="#ppt_w"/>
                                          </p:val>
                                        </p:tav>
                                      </p:tavLst>
                                    </p:anim>
                                    <p:anim calcmode="lin" valueType="num">
                                      <p:cBhvr>
                                        <p:cTn id="13" dur="500" fill="hold"/>
                                        <p:tgtEl>
                                          <p:spTgt spid="18476"/>
                                        </p:tgtEl>
                                        <p:attrNameLst>
                                          <p:attrName>ppt_h</p:attrName>
                                        </p:attrNameLst>
                                      </p:cBhvr>
                                      <p:tavLst>
                                        <p:tav tm="0">
                                          <p:val>
                                            <p:fltVal val="0.000000"/>
                                          </p:val>
                                        </p:tav>
                                        <p:tav tm="100000">
                                          <p:val>
                                            <p:strVal val="#ppt_h"/>
                                          </p:val>
                                        </p:tav>
                                      </p:tavLst>
                                    </p:anim>
                                    <p:anim calcmode="lin" valueType="num">
                                      <p:cBhvr>
                                        <p:cTn id="14" dur="500" fill="hold"/>
                                        <p:tgtEl>
                                          <p:spTgt spid="18476"/>
                                        </p:tgtEl>
                                        <p:attrNameLst>
                                          <p:attrName>style.rotation</p:attrName>
                                        </p:attrNameLst>
                                      </p:cBhvr>
                                      <p:tavLst>
                                        <p:tav tm="0">
                                          <p:val>
                                            <p:fltVal val="360.000000"/>
                                          </p:val>
                                        </p:tav>
                                        <p:tav tm="100000">
                                          <p:val>
                                            <p:fltVal val="0.000000"/>
                                          </p:val>
                                        </p:tav>
                                      </p:tavLst>
                                    </p:anim>
                                    <p:animEffect filter="fade">
                                      <p:cBhvr>
                                        <p:cTn id="15" dur="500"/>
                                        <p:tgtEl>
                                          <p:spTgt spid="18476"/>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8486"/>
                                        </p:tgtEl>
                                        <p:attrNameLst>
                                          <p:attrName>style.visibility</p:attrName>
                                        </p:attrNameLst>
                                      </p:cBhvr>
                                      <p:to>
                                        <p:strVal val="visible"/>
                                      </p:to>
                                    </p:set>
                                    <p:animEffect filter="fade">
                                      <p:cBhvr>
                                        <p:cTn id="19" dur="1250"/>
                                        <p:tgtEl>
                                          <p:spTgt spid="18486"/>
                                        </p:tgtEl>
                                      </p:cBhvr>
                                    </p:animEffect>
                                  </p:childTnLst>
                                </p:cTn>
                              </p:par>
                              <p:par>
                                <p:cTn id="20" presetID="2" presetClass="entr" presetSubtype="8" fill="hold" nodeType="withEffect">
                                  <p:stCondLst>
                                    <p:cond delay="0"/>
                                  </p:stCondLst>
                                  <p:childTnLst>
                                    <p:set>
                                      <p:cBhvr>
                                        <p:cTn id="21" dur="1" fill="hold">
                                          <p:stCondLst>
                                            <p:cond delay="0"/>
                                          </p:stCondLst>
                                        </p:cTn>
                                        <p:tgtEl>
                                          <p:spTgt spid="18486"/>
                                        </p:tgtEl>
                                        <p:attrNameLst>
                                          <p:attrName>style.visibility</p:attrName>
                                        </p:attrNameLst>
                                      </p:cBhvr>
                                      <p:to>
                                        <p:strVal val="visible"/>
                                      </p:to>
                                    </p:set>
                                    <p:anim calcmode="lin" valueType="num">
                                      <p:cBhvr>
                                        <p:cTn id="22" dur="1000" fill="hold"/>
                                        <p:tgtEl>
                                          <p:spTgt spid="18486"/>
                                        </p:tgtEl>
                                        <p:attrNameLst>
                                          <p:attrName>ppt_x</p:attrName>
                                        </p:attrNameLst>
                                      </p:cBhvr>
                                      <p:tavLst>
                                        <p:tav tm="0">
                                          <p:val>
                                            <p:strVal val="0-#ppt_w/2"/>
                                          </p:val>
                                        </p:tav>
                                        <p:tav tm="100000">
                                          <p:val>
                                            <p:strVal val="#ppt_x"/>
                                          </p:val>
                                        </p:tav>
                                      </p:tavLst>
                                    </p:anim>
                                    <p:anim calcmode="lin" valueType="num">
                                      <p:cBhvr>
                                        <p:cTn id="23" dur="1000" fill="hold"/>
                                        <p:tgtEl>
                                          <p:spTgt spid="18486"/>
                                        </p:tgtEl>
                                        <p:attrNameLst>
                                          <p:attrName>ppt_y</p:attrName>
                                        </p:attrNameLst>
                                      </p:cBhvr>
                                      <p:tavLst>
                                        <p:tav tm="0">
                                          <p:val>
                                            <p:strVal val="#ppt_y"/>
                                          </p:val>
                                        </p:tav>
                                        <p:tav tm="100000">
                                          <p:val>
                                            <p:strVal val="#ppt_y"/>
                                          </p:val>
                                        </p:tav>
                                      </p:tavLst>
                                    </p:anim>
                                  </p:childTnLst>
                                </p:cTn>
                              </p:par>
                              <p:par>
                                <p:cTn id="24" presetID="8" presetClass="emph" presetSubtype="0" fill="hold" nodeType="withEffect">
                                  <p:stCondLst>
                                    <p:cond delay="0"/>
                                  </p:stCondLst>
                                  <p:childTnLst>
                                    <p:animRot by="21600000">
                                      <p:cBhvr>
                                        <p:cTn id="25" dur="1000" fill="hold"/>
                                        <p:tgtEl>
                                          <p:spTgt spid="18486"/>
                                        </p:tgtEl>
                                        <p:attrNameLst>
                                          <p:attrName>r</p:attrName>
                                        </p:attrNameLst>
                                      </p:cBhvr>
                                    </p:animRot>
                                  </p:childTnLst>
                                </p:cTn>
                              </p:par>
                              <p:par>
                                <p:cTn id="26" presetID="10" presetClass="entr" presetSubtype="0" fill="hold" nodeType="withEffect">
                                  <p:stCondLst>
                                    <p:cond delay="0"/>
                                  </p:stCondLst>
                                  <p:childTnLst>
                                    <p:set>
                                      <p:cBhvr>
                                        <p:cTn id="27" dur="1" fill="hold">
                                          <p:stCondLst>
                                            <p:cond delay="0"/>
                                          </p:stCondLst>
                                        </p:cTn>
                                        <p:tgtEl>
                                          <p:spTgt spid="18487"/>
                                        </p:tgtEl>
                                        <p:attrNameLst>
                                          <p:attrName>style.visibility</p:attrName>
                                        </p:attrNameLst>
                                      </p:cBhvr>
                                      <p:to>
                                        <p:strVal val="visible"/>
                                      </p:to>
                                    </p:set>
                                    <p:animEffect filter="fade">
                                      <p:cBhvr>
                                        <p:cTn id="28" dur="1250"/>
                                        <p:tgtEl>
                                          <p:spTgt spid="18487"/>
                                        </p:tgtEl>
                                      </p:cBhvr>
                                    </p:animEffect>
                                  </p:childTnLst>
                                </p:cTn>
                              </p:par>
                              <p:par>
                                <p:cTn id="29" presetID="2" presetClass="entr" presetSubtype="2" fill="hold" nodeType="withEffect">
                                  <p:stCondLst>
                                    <p:cond delay="0"/>
                                  </p:stCondLst>
                                  <p:childTnLst>
                                    <p:set>
                                      <p:cBhvr>
                                        <p:cTn id="30" dur="1" fill="hold">
                                          <p:stCondLst>
                                            <p:cond delay="0"/>
                                          </p:stCondLst>
                                        </p:cTn>
                                        <p:tgtEl>
                                          <p:spTgt spid="18487"/>
                                        </p:tgtEl>
                                        <p:attrNameLst>
                                          <p:attrName>style.visibility</p:attrName>
                                        </p:attrNameLst>
                                      </p:cBhvr>
                                      <p:to>
                                        <p:strVal val="visible"/>
                                      </p:to>
                                    </p:set>
                                    <p:anim calcmode="lin" valueType="num">
                                      <p:cBhvr>
                                        <p:cTn id="31" dur="1000" fill="hold"/>
                                        <p:tgtEl>
                                          <p:spTgt spid="18487"/>
                                        </p:tgtEl>
                                        <p:attrNameLst>
                                          <p:attrName>ppt_x</p:attrName>
                                        </p:attrNameLst>
                                      </p:cBhvr>
                                      <p:tavLst>
                                        <p:tav tm="0">
                                          <p:val>
                                            <p:strVal val="1+#ppt_w/2"/>
                                          </p:val>
                                        </p:tav>
                                        <p:tav tm="100000">
                                          <p:val>
                                            <p:strVal val="#ppt_x"/>
                                          </p:val>
                                        </p:tav>
                                      </p:tavLst>
                                    </p:anim>
                                    <p:anim calcmode="lin" valueType="num">
                                      <p:cBhvr>
                                        <p:cTn id="32" dur="1000" fill="hold"/>
                                        <p:tgtEl>
                                          <p:spTgt spid="18487"/>
                                        </p:tgtEl>
                                        <p:attrNameLst>
                                          <p:attrName>ppt_y</p:attrName>
                                        </p:attrNameLst>
                                      </p:cBhvr>
                                      <p:tavLst>
                                        <p:tav tm="0">
                                          <p:val>
                                            <p:strVal val="#ppt_y"/>
                                          </p:val>
                                        </p:tav>
                                        <p:tav tm="100000">
                                          <p:val>
                                            <p:strVal val="#ppt_y"/>
                                          </p:val>
                                        </p:tav>
                                      </p:tavLst>
                                    </p:anim>
                                  </p:childTnLst>
                                </p:cTn>
                              </p:par>
                              <p:par>
                                <p:cTn id="33" presetID="8" presetClass="emph" presetSubtype="0" fill="hold" nodeType="withEffect">
                                  <p:stCondLst>
                                    <p:cond delay="0"/>
                                  </p:stCondLst>
                                  <p:childTnLst>
                                    <p:animRot by="21600000">
                                      <p:cBhvr>
                                        <p:cTn id="34" dur="1000" fill="hold"/>
                                        <p:tgtEl>
                                          <p:spTgt spid="18487"/>
                                        </p:tgtEl>
                                        <p:attrNameLst>
                                          <p:attrName>r</p:attrName>
                                        </p:attrNameLst>
                                      </p:cBhvr>
                                    </p:animRo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8488"/>
                                        </p:tgtEl>
                                        <p:attrNameLst>
                                          <p:attrName>style.visibility</p:attrName>
                                        </p:attrNameLst>
                                      </p:cBhvr>
                                      <p:to>
                                        <p:strVal val="visible"/>
                                      </p:to>
                                    </p:set>
                                    <p:anim calcmode="lin" valueType="num">
                                      <p:cBhvr>
                                        <p:cTn id="38" dur="500" fill="hold"/>
                                        <p:tgtEl>
                                          <p:spTgt spid="18488"/>
                                        </p:tgtEl>
                                        <p:attrNameLst>
                                          <p:attrName>ppt_w</p:attrName>
                                        </p:attrNameLst>
                                      </p:cBhvr>
                                      <p:tavLst>
                                        <p:tav tm="0">
                                          <p:val>
                                            <p:fltVal val="0.000000"/>
                                          </p:val>
                                        </p:tav>
                                        <p:tav tm="100000">
                                          <p:val>
                                            <p:strVal val="#ppt_w"/>
                                          </p:val>
                                        </p:tav>
                                      </p:tavLst>
                                    </p:anim>
                                    <p:anim calcmode="lin" valueType="num">
                                      <p:cBhvr>
                                        <p:cTn id="39" dur="500" fill="hold"/>
                                        <p:tgtEl>
                                          <p:spTgt spid="18488"/>
                                        </p:tgtEl>
                                        <p:attrNameLst>
                                          <p:attrName>ppt_h</p:attrName>
                                        </p:attrNameLst>
                                      </p:cBhvr>
                                      <p:tavLst>
                                        <p:tav tm="0">
                                          <p:val>
                                            <p:fltVal val="0.000000"/>
                                          </p:val>
                                        </p:tav>
                                        <p:tav tm="100000">
                                          <p:val>
                                            <p:strVal val="#ppt_h"/>
                                          </p:val>
                                        </p:tav>
                                      </p:tavLst>
                                    </p:anim>
                                    <p:animEffect filter="fade">
                                      <p:cBhvr>
                                        <p:cTn id="40" dur="500"/>
                                        <p:tgtEl>
                                          <p:spTgt spid="18488"/>
                                        </p:tgtEl>
                                      </p:cBhvr>
                                    </p:animEffect>
                                  </p:childTnLst>
                                </p:cTn>
                              </p:par>
                              <p:par>
                                <p:cTn id="41" presetID="49" presetClass="entr" presetSubtype="0" decel="100000" fill="hold" grpId="1" nodeType="withEffect">
                                  <p:stCondLst>
                                    <p:cond delay="0"/>
                                  </p:stCondLst>
                                  <p:childTnLst>
                                    <p:set>
                                      <p:cBhvr>
                                        <p:cTn id="42" dur="1" fill="hold">
                                          <p:stCondLst>
                                            <p:cond delay="0"/>
                                          </p:stCondLst>
                                        </p:cTn>
                                        <p:tgtEl>
                                          <p:spTgt spid="18488"/>
                                        </p:tgtEl>
                                        <p:attrNameLst>
                                          <p:attrName>style.visibility</p:attrName>
                                        </p:attrNameLst>
                                      </p:cBhvr>
                                      <p:to>
                                        <p:strVal val="visible"/>
                                      </p:to>
                                    </p:set>
                                    <p:anim calcmode="lin" valueType="num">
                                      <p:cBhvr>
                                        <p:cTn id="43" dur="500" fill="hold"/>
                                        <p:tgtEl>
                                          <p:spTgt spid="18488"/>
                                        </p:tgtEl>
                                        <p:attrNameLst>
                                          <p:attrName>ppt_w</p:attrName>
                                        </p:attrNameLst>
                                      </p:cBhvr>
                                      <p:tavLst>
                                        <p:tav tm="0">
                                          <p:val>
                                            <p:fltVal val="0.000000"/>
                                          </p:val>
                                        </p:tav>
                                        <p:tav tm="100000">
                                          <p:val>
                                            <p:strVal val="#ppt_w"/>
                                          </p:val>
                                        </p:tav>
                                      </p:tavLst>
                                    </p:anim>
                                    <p:anim calcmode="lin" valueType="num">
                                      <p:cBhvr>
                                        <p:cTn id="44" dur="500" fill="hold"/>
                                        <p:tgtEl>
                                          <p:spTgt spid="18488"/>
                                        </p:tgtEl>
                                        <p:attrNameLst>
                                          <p:attrName>ppt_h</p:attrName>
                                        </p:attrNameLst>
                                      </p:cBhvr>
                                      <p:tavLst>
                                        <p:tav tm="0">
                                          <p:val>
                                            <p:fltVal val="0.000000"/>
                                          </p:val>
                                        </p:tav>
                                        <p:tav tm="100000">
                                          <p:val>
                                            <p:strVal val="#ppt_h"/>
                                          </p:val>
                                        </p:tav>
                                      </p:tavLst>
                                    </p:anim>
                                    <p:anim calcmode="lin" valueType="num">
                                      <p:cBhvr>
                                        <p:cTn id="45" dur="500" fill="hold"/>
                                        <p:tgtEl>
                                          <p:spTgt spid="18488"/>
                                        </p:tgtEl>
                                        <p:attrNameLst>
                                          <p:attrName>style.rotation</p:attrName>
                                        </p:attrNameLst>
                                      </p:cBhvr>
                                      <p:tavLst>
                                        <p:tav tm="0">
                                          <p:val>
                                            <p:fltVal val="360.000000"/>
                                          </p:val>
                                        </p:tav>
                                        <p:tav tm="100000">
                                          <p:val>
                                            <p:fltVal val="0.000000"/>
                                          </p:val>
                                        </p:tav>
                                      </p:tavLst>
                                    </p:anim>
                                    <p:animEffect filter="fade">
                                      <p:cBhvr>
                                        <p:cTn id="46" dur="500"/>
                                        <p:tgtEl>
                                          <p:spTgt spid="18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76" grpId="0" bldLvl="0"/>
      <p:bldP spid="18476" grpId="1" bldLvl="0"/>
      <p:bldP spid="18488" grpId="0" bldLvl="0"/>
      <p:bldP spid="18488" grpId="1"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46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9489"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19490" name="组合 19489"/>
          <p:cNvGrpSpPr/>
          <p:nvPr/>
        </p:nvGrpSpPr>
        <p:grpSpPr>
          <a:xfrm>
            <a:off x="1883410" y="512763"/>
            <a:ext cx="539750" cy="539750"/>
            <a:chOff x="0" y="0"/>
            <a:chExt cx="540000" cy="540000"/>
          </a:xfrm>
        </p:grpSpPr>
        <p:sp>
          <p:nvSpPr>
            <p:cNvPr id="1949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949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07</a:t>
              </a:r>
              <a:endParaRPr lang="zh-CN" altLang="en-US" dirty="0">
                <a:ea typeface="宋体" panose="02010600030101010101" pitchFamily="2" charset="-122"/>
              </a:endParaRPr>
            </a:p>
          </p:txBody>
        </p:sp>
      </p:grpSp>
      <p:sp>
        <p:nvSpPr>
          <p:cNvPr id="19493"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职业压力</a:t>
            </a:r>
            <a:endParaRPr lang="zh-CN" altLang="en-US" dirty="0">
              <a:ea typeface="宋体" panose="02010600030101010101" pitchFamily="2" charset="-122"/>
            </a:endParaRPr>
          </a:p>
        </p:txBody>
      </p:sp>
      <p:sp>
        <p:nvSpPr>
          <p:cNvPr id="19494"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压力</a:t>
            </a:r>
            <a:endParaRPr lang="zh-CN" altLang="en-US" dirty="0">
              <a:ea typeface="宋体" panose="02010600030101010101" pitchFamily="2" charset="-122"/>
            </a:endParaRPr>
          </a:p>
        </p:txBody>
      </p:sp>
      <p:sp>
        <p:nvSpPr>
          <p:cNvPr id="1949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9496" name="矩形 6"/>
          <p:cNvSpPr/>
          <p:nvPr/>
        </p:nvSpPr>
        <p:spPr>
          <a:xfrm>
            <a:off x="1991360" y="1700213"/>
            <a:ext cx="9732963" cy="4248150"/>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497" name="矩形 9"/>
          <p:cNvSpPr/>
          <p:nvPr/>
        </p:nvSpPr>
        <p:spPr>
          <a:xfrm>
            <a:off x="11508423" y="2173288"/>
            <a:ext cx="492125" cy="1000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498" name="TextBox 10"/>
          <p:cNvSpPr/>
          <p:nvPr/>
        </p:nvSpPr>
        <p:spPr>
          <a:xfrm>
            <a:off x="11508423" y="2441575"/>
            <a:ext cx="492125" cy="25514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塞翁失马，焉知非福</a:t>
            </a:r>
            <a:endParaRPr lang="zh-CN" altLang="en-US" dirty="0">
              <a:ea typeface="宋体" panose="02010600030101010101" pitchFamily="2" charset="-122"/>
            </a:endParaRPr>
          </a:p>
        </p:txBody>
      </p:sp>
      <p:sp>
        <p:nvSpPr>
          <p:cNvPr id="19499" name="圆角矩形 21"/>
          <p:cNvSpPr/>
          <p:nvPr/>
        </p:nvSpPr>
        <p:spPr>
          <a:xfrm>
            <a:off x="7896860" y="1844675"/>
            <a:ext cx="345440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9500" name="TextBox 8"/>
          <p:cNvSpPr/>
          <p:nvPr/>
        </p:nvSpPr>
        <p:spPr>
          <a:xfrm>
            <a:off x="8075295" y="2536508"/>
            <a:ext cx="3097213" cy="2529840"/>
          </a:xfrm>
          <a:prstGeom prst="rect">
            <a:avLst/>
          </a:prstGeom>
          <a:noFill/>
          <a:ln w="9525">
            <a:noFill/>
          </a:ln>
        </p:spPr>
        <p:txBody>
          <a:bodyPr wrap="square">
            <a:spAutoFit/>
          </a:bodyPr>
          <a:p>
            <a:pPr marL="0" lvl="0">
              <a:lnSpc>
                <a:spcPct val="150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1.找到职业压力产生的原因。</a:t>
            </a:r>
            <a:endParaRPr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a:lnSpc>
                <a:spcPct val="150000"/>
              </a:lnSpc>
              <a:spcAft>
                <a:spcPts val="1200"/>
              </a:spcAft>
            </a:pPr>
            <a:r>
              <a:rPr sz="1600" dirty="0">
                <a:solidFill>
                  <a:schemeClr val="bg1"/>
                </a:solidFill>
                <a:latin typeface="微软雅黑" panose="020B0503020204020204" charset="-122"/>
                <a:ea typeface="微软雅黑" panose="020B0503020204020204" charset="-122"/>
                <a:sym typeface="微软雅黑" panose="020B0503020204020204" charset="-122"/>
              </a:rPr>
              <a:t>2．建立良好的社会支持系统。</a:t>
            </a:r>
            <a:endParaRPr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a:lnSpc>
                <a:spcPct val="150000"/>
              </a:lnSpc>
              <a:spcAft>
                <a:spcPts val="1200"/>
              </a:spcAft>
            </a:pPr>
            <a:r>
              <a:rPr sz="1600" dirty="0">
                <a:solidFill>
                  <a:schemeClr val="bg1"/>
                </a:solidFill>
                <a:latin typeface="微软雅黑" panose="020B0503020204020204" charset="-122"/>
                <a:ea typeface="微软雅黑" panose="020B0503020204020204" charset="-122"/>
                <a:sym typeface="微软雅黑" panose="020B0503020204020204" charset="-122"/>
              </a:rPr>
              <a:t>3.学会时间管理。</a:t>
            </a:r>
            <a:endParaRPr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a:lnSpc>
                <a:spcPct val="150000"/>
              </a:lnSpc>
              <a:spcAft>
                <a:spcPts val="1200"/>
              </a:spcAft>
            </a:pPr>
            <a:r>
              <a:rPr sz="1600" dirty="0">
                <a:solidFill>
                  <a:schemeClr val="bg1"/>
                </a:solidFill>
                <a:latin typeface="微软雅黑" panose="020B0503020204020204" charset="-122"/>
                <a:ea typeface="微软雅黑" panose="020B0503020204020204" charset="-122"/>
                <a:sym typeface="微软雅黑" panose="020B0503020204020204" charset="-122"/>
              </a:rPr>
              <a:t>4.合理适度的自我期望。</a:t>
            </a:r>
            <a:endParaRPr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a:lnSpc>
                <a:spcPct val="150000"/>
              </a:lnSpc>
              <a:spcAft>
                <a:spcPts val="1200"/>
              </a:spcAft>
            </a:pPr>
            <a:r>
              <a:rPr sz="1600" dirty="0">
                <a:solidFill>
                  <a:schemeClr val="bg1"/>
                </a:solidFill>
                <a:latin typeface="微软雅黑" panose="020B0503020204020204" charset="-122"/>
                <a:ea typeface="微软雅黑" panose="020B0503020204020204" charset="-122"/>
                <a:sym typeface="微软雅黑" panose="020B0503020204020204" charset="-122"/>
              </a:rPr>
              <a:t>5.掌握身心放松训练方法。</a:t>
            </a:r>
            <a:endParaRPr sz="1600"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19508" name="圆角矩形 28"/>
          <p:cNvSpPr/>
          <p:nvPr/>
        </p:nvSpPr>
        <p:spPr>
          <a:xfrm>
            <a:off x="2172335" y="3573463"/>
            <a:ext cx="5508625" cy="2232025"/>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9509" name="TextBox 8"/>
          <p:cNvSpPr/>
          <p:nvPr/>
        </p:nvSpPr>
        <p:spPr>
          <a:xfrm>
            <a:off x="2342198" y="4026535"/>
            <a:ext cx="5256212" cy="1325880"/>
          </a:xfrm>
          <a:prstGeom prst="rect">
            <a:avLst/>
          </a:prstGeom>
          <a:noFill/>
          <a:ln w="9525">
            <a:noFill/>
          </a:ln>
        </p:spPr>
        <p:txBody>
          <a:bodyPr wrap="square">
            <a:spAutoFit/>
          </a:bodyPr>
          <a:p>
            <a:pPr marL="0" lvl="0" indent="457200">
              <a:lnSpc>
                <a:spcPct val="150000"/>
              </a:lnSpc>
              <a:spcAft>
                <a:spcPts val="1200"/>
              </a:spcAft>
            </a:pP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职业压力又叫职业应激、工作应激或工作压力，是指职业环境中威胁性刺激持续作用而引起个体一系列心理、生理和行为活动改变的一种紧张状态。</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9510" name="Picture 2" descr="C:\Users\cxy\Desktop\中职-《心理健康》\图\H1401780755650.jpgH1401780755650"/>
          <p:cNvPicPr>
            <a:picLocks noChangeAspect="1"/>
          </p:cNvPicPr>
          <p:nvPr/>
        </p:nvPicPr>
        <p:blipFill>
          <a:blip r:embed="rId2"/>
          <a:srcRect/>
          <a:stretch>
            <a:fillRect/>
          </a:stretch>
        </p:blipFill>
        <p:spPr>
          <a:xfrm>
            <a:off x="2171700" y="1844675"/>
            <a:ext cx="5508625" cy="1506855"/>
          </a:xfrm>
          <a:prstGeom prst="rect">
            <a:avLst/>
          </a:prstGeom>
          <a:noFill/>
          <a:ln w="19050" cap="flat" cmpd="sng">
            <a:solidFill>
              <a:schemeClr val="bg1"/>
            </a:solidFill>
            <a:prstDash val="solid"/>
            <a:miter/>
            <a:headEnd type="none" w="med" len="med"/>
            <a:tailEnd type="none" w="med" len="med"/>
          </a:ln>
        </p:spPr>
      </p:pic>
      <p:sp>
        <p:nvSpPr>
          <p:cNvPr id="2"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学习单元八</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7" name="组合 46"/>
          <p:cNvGrpSpPr/>
          <p:nvPr/>
        </p:nvGrpSpPr>
        <p:grpSpPr>
          <a:xfrm>
            <a:off x="-92075" y="1123950"/>
            <a:ext cx="1868170" cy="4824730"/>
            <a:chOff x="-146" y="1770"/>
            <a:chExt cx="2942" cy="7598"/>
          </a:xfrm>
        </p:grpSpPr>
        <p:sp>
          <p:nvSpPr>
            <p:cNvPr id="3" name="矩形 2"/>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 name="组合 3"/>
            <p:cNvGrpSpPr/>
            <p:nvPr/>
          </p:nvGrpSpPr>
          <p:grpSpPr>
            <a:xfrm>
              <a:off x="-145" y="2607"/>
              <a:ext cx="2941" cy="816"/>
              <a:chOff x="-146" y="2607"/>
              <a:chExt cx="2941" cy="816"/>
            </a:xfrm>
          </p:grpSpPr>
          <p:sp>
            <p:nvSpPr>
              <p:cNvPr id="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28"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29" name="组合 28"/>
            <p:cNvGrpSpPr/>
            <p:nvPr/>
          </p:nvGrpSpPr>
          <p:grpSpPr>
            <a:xfrm>
              <a:off x="-144" y="3890"/>
              <a:ext cx="2940" cy="816"/>
              <a:chOff x="-145" y="3833"/>
              <a:chExt cx="2940" cy="816"/>
            </a:xfrm>
          </p:grpSpPr>
          <p:sp>
            <p:nvSpPr>
              <p:cNvPr id="31"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33"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818" y="5278"/>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4" name="组合 33"/>
            <p:cNvGrpSpPr/>
            <p:nvPr/>
          </p:nvGrpSpPr>
          <p:grpSpPr>
            <a:xfrm>
              <a:off x="-144" y="5173"/>
              <a:ext cx="2940" cy="816"/>
              <a:chOff x="-145" y="5130"/>
              <a:chExt cx="2940" cy="816"/>
            </a:xfrm>
          </p:grpSpPr>
          <p:sp>
            <p:nvSpPr>
              <p:cNvPr id="35"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6"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37"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学习单元八</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38" name="组合 37"/>
            <p:cNvGrpSpPr/>
            <p:nvPr/>
          </p:nvGrpSpPr>
          <p:grpSpPr>
            <a:xfrm>
              <a:off x="-146" y="6456"/>
              <a:ext cx="2942" cy="816"/>
              <a:chOff x="-147" y="6427"/>
              <a:chExt cx="2942" cy="816"/>
            </a:xfrm>
          </p:grpSpPr>
          <p:sp>
            <p:nvSpPr>
              <p:cNvPr id="39"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0"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41"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42" name="组合 41"/>
            <p:cNvGrpSpPr/>
            <p:nvPr/>
          </p:nvGrpSpPr>
          <p:grpSpPr>
            <a:xfrm>
              <a:off x="-146" y="7739"/>
              <a:ext cx="2942" cy="816"/>
              <a:chOff x="-147" y="7737"/>
              <a:chExt cx="2942" cy="816"/>
            </a:xfrm>
          </p:grpSpPr>
          <p:sp>
            <p:nvSpPr>
              <p:cNvPr id="43"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4"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45"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500"/>
                                        </p:tgtEl>
                                        <p:attrNameLst>
                                          <p:attrName>style.visibility</p:attrName>
                                        </p:attrNameLst>
                                      </p:cBhvr>
                                      <p:to>
                                        <p:strVal val="visible"/>
                                      </p:to>
                                    </p:set>
                                    <p:anim calcmode="lin" valueType="num">
                                      <p:cBhvr>
                                        <p:cTn id="7" dur="500" fill="hold"/>
                                        <p:tgtEl>
                                          <p:spTgt spid="19500"/>
                                        </p:tgtEl>
                                        <p:attrNameLst>
                                          <p:attrName>ppt_w</p:attrName>
                                        </p:attrNameLst>
                                      </p:cBhvr>
                                      <p:tavLst>
                                        <p:tav tm="0">
                                          <p:val>
                                            <p:fltVal val="0.000000"/>
                                          </p:val>
                                        </p:tav>
                                        <p:tav tm="100000">
                                          <p:val>
                                            <p:strVal val="#ppt_w"/>
                                          </p:val>
                                        </p:tav>
                                      </p:tavLst>
                                    </p:anim>
                                    <p:anim calcmode="lin" valueType="num">
                                      <p:cBhvr>
                                        <p:cTn id="8" dur="500" fill="hold"/>
                                        <p:tgtEl>
                                          <p:spTgt spid="19500"/>
                                        </p:tgtEl>
                                        <p:attrNameLst>
                                          <p:attrName>ppt_h</p:attrName>
                                        </p:attrNameLst>
                                      </p:cBhvr>
                                      <p:tavLst>
                                        <p:tav tm="0">
                                          <p:val>
                                            <p:fltVal val="0.000000"/>
                                          </p:val>
                                        </p:tav>
                                        <p:tav tm="100000">
                                          <p:val>
                                            <p:strVal val="#ppt_h"/>
                                          </p:val>
                                        </p:tav>
                                      </p:tavLst>
                                    </p:anim>
                                    <p:animEffect filter="fade">
                                      <p:cBhvr>
                                        <p:cTn id="9" dur="500"/>
                                        <p:tgtEl>
                                          <p:spTgt spid="19500"/>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9500"/>
                                        </p:tgtEl>
                                        <p:attrNameLst>
                                          <p:attrName>style.visibility</p:attrName>
                                        </p:attrNameLst>
                                      </p:cBhvr>
                                      <p:to>
                                        <p:strVal val="visible"/>
                                      </p:to>
                                    </p:set>
                                    <p:anim calcmode="lin" valueType="num">
                                      <p:cBhvr>
                                        <p:cTn id="12" dur="500" fill="hold"/>
                                        <p:tgtEl>
                                          <p:spTgt spid="19500"/>
                                        </p:tgtEl>
                                        <p:attrNameLst>
                                          <p:attrName>ppt_w</p:attrName>
                                        </p:attrNameLst>
                                      </p:cBhvr>
                                      <p:tavLst>
                                        <p:tav tm="0">
                                          <p:val>
                                            <p:fltVal val="0.000000"/>
                                          </p:val>
                                        </p:tav>
                                        <p:tav tm="100000">
                                          <p:val>
                                            <p:strVal val="#ppt_w"/>
                                          </p:val>
                                        </p:tav>
                                      </p:tavLst>
                                    </p:anim>
                                    <p:anim calcmode="lin" valueType="num">
                                      <p:cBhvr>
                                        <p:cTn id="13" dur="500" fill="hold"/>
                                        <p:tgtEl>
                                          <p:spTgt spid="19500"/>
                                        </p:tgtEl>
                                        <p:attrNameLst>
                                          <p:attrName>ppt_h</p:attrName>
                                        </p:attrNameLst>
                                      </p:cBhvr>
                                      <p:tavLst>
                                        <p:tav tm="0">
                                          <p:val>
                                            <p:fltVal val="0.000000"/>
                                          </p:val>
                                        </p:tav>
                                        <p:tav tm="100000">
                                          <p:val>
                                            <p:strVal val="#ppt_h"/>
                                          </p:val>
                                        </p:tav>
                                      </p:tavLst>
                                    </p:anim>
                                    <p:anim calcmode="lin" valueType="num">
                                      <p:cBhvr>
                                        <p:cTn id="14" dur="500" fill="hold"/>
                                        <p:tgtEl>
                                          <p:spTgt spid="19500"/>
                                        </p:tgtEl>
                                        <p:attrNameLst>
                                          <p:attrName>style.rotation</p:attrName>
                                        </p:attrNameLst>
                                      </p:cBhvr>
                                      <p:tavLst>
                                        <p:tav tm="0">
                                          <p:val>
                                            <p:fltVal val="360.000000"/>
                                          </p:val>
                                        </p:tav>
                                        <p:tav tm="100000">
                                          <p:val>
                                            <p:fltVal val="0.000000"/>
                                          </p:val>
                                        </p:tav>
                                      </p:tavLst>
                                    </p:anim>
                                    <p:animEffect filter="fade">
                                      <p:cBhvr>
                                        <p:cTn id="15" dur="500"/>
                                        <p:tgtEl>
                                          <p:spTgt spid="19500"/>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9509"/>
                                        </p:tgtEl>
                                        <p:attrNameLst>
                                          <p:attrName>style.visibility</p:attrName>
                                        </p:attrNameLst>
                                      </p:cBhvr>
                                      <p:to>
                                        <p:strVal val="visible"/>
                                      </p:to>
                                    </p:set>
                                    <p:anim calcmode="lin" valueType="num">
                                      <p:cBhvr>
                                        <p:cTn id="19" dur="500" fill="hold"/>
                                        <p:tgtEl>
                                          <p:spTgt spid="19509"/>
                                        </p:tgtEl>
                                        <p:attrNameLst>
                                          <p:attrName>ppt_w</p:attrName>
                                        </p:attrNameLst>
                                      </p:cBhvr>
                                      <p:tavLst>
                                        <p:tav tm="0">
                                          <p:val>
                                            <p:fltVal val="0.000000"/>
                                          </p:val>
                                        </p:tav>
                                        <p:tav tm="100000">
                                          <p:val>
                                            <p:strVal val="#ppt_w"/>
                                          </p:val>
                                        </p:tav>
                                      </p:tavLst>
                                    </p:anim>
                                    <p:anim calcmode="lin" valueType="num">
                                      <p:cBhvr>
                                        <p:cTn id="20" dur="500" fill="hold"/>
                                        <p:tgtEl>
                                          <p:spTgt spid="19509"/>
                                        </p:tgtEl>
                                        <p:attrNameLst>
                                          <p:attrName>ppt_h</p:attrName>
                                        </p:attrNameLst>
                                      </p:cBhvr>
                                      <p:tavLst>
                                        <p:tav tm="0">
                                          <p:val>
                                            <p:fltVal val="0.000000"/>
                                          </p:val>
                                        </p:tav>
                                        <p:tav tm="100000">
                                          <p:val>
                                            <p:strVal val="#ppt_h"/>
                                          </p:val>
                                        </p:tav>
                                      </p:tavLst>
                                    </p:anim>
                                    <p:animEffect filter="fade">
                                      <p:cBhvr>
                                        <p:cTn id="21" dur="500"/>
                                        <p:tgtEl>
                                          <p:spTgt spid="19509"/>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19509"/>
                                        </p:tgtEl>
                                        <p:attrNameLst>
                                          <p:attrName>style.visibility</p:attrName>
                                        </p:attrNameLst>
                                      </p:cBhvr>
                                      <p:to>
                                        <p:strVal val="visible"/>
                                      </p:to>
                                    </p:set>
                                    <p:anim calcmode="lin" valueType="num">
                                      <p:cBhvr>
                                        <p:cTn id="24" dur="500" fill="hold"/>
                                        <p:tgtEl>
                                          <p:spTgt spid="19509"/>
                                        </p:tgtEl>
                                        <p:attrNameLst>
                                          <p:attrName>ppt_w</p:attrName>
                                        </p:attrNameLst>
                                      </p:cBhvr>
                                      <p:tavLst>
                                        <p:tav tm="0">
                                          <p:val>
                                            <p:fltVal val="0.000000"/>
                                          </p:val>
                                        </p:tav>
                                        <p:tav tm="100000">
                                          <p:val>
                                            <p:strVal val="#ppt_w"/>
                                          </p:val>
                                        </p:tav>
                                      </p:tavLst>
                                    </p:anim>
                                    <p:anim calcmode="lin" valueType="num">
                                      <p:cBhvr>
                                        <p:cTn id="25" dur="500" fill="hold"/>
                                        <p:tgtEl>
                                          <p:spTgt spid="19509"/>
                                        </p:tgtEl>
                                        <p:attrNameLst>
                                          <p:attrName>ppt_h</p:attrName>
                                        </p:attrNameLst>
                                      </p:cBhvr>
                                      <p:tavLst>
                                        <p:tav tm="0">
                                          <p:val>
                                            <p:fltVal val="0.000000"/>
                                          </p:val>
                                        </p:tav>
                                        <p:tav tm="100000">
                                          <p:val>
                                            <p:strVal val="#ppt_h"/>
                                          </p:val>
                                        </p:tav>
                                      </p:tavLst>
                                    </p:anim>
                                    <p:anim calcmode="lin" valueType="num">
                                      <p:cBhvr>
                                        <p:cTn id="26" dur="500" fill="hold"/>
                                        <p:tgtEl>
                                          <p:spTgt spid="19509"/>
                                        </p:tgtEl>
                                        <p:attrNameLst>
                                          <p:attrName>style.rotation</p:attrName>
                                        </p:attrNameLst>
                                      </p:cBhvr>
                                      <p:tavLst>
                                        <p:tav tm="0">
                                          <p:val>
                                            <p:fltVal val="360.000000"/>
                                          </p:val>
                                        </p:tav>
                                        <p:tav tm="100000">
                                          <p:val>
                                            <p:fltVal val="0.000000"/>
                                          </p:val>
                                        </p:tav>
                                      </p:tavLst>
                                    </p:anim>
                                    <p:animEffect filter="fade">
                                      <p:cBhvr>
                                        <p:cTn id="27" dur="500"/>
                                        <p:tgtEl>
                                          <p:spTgt spid="19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00" grpId="0" bldLvl="0"/>
      <p:bldP spid="19500" grpId="1" bldLvl="0"/>
      <p:bldP spid="19509" grpId="0" bldLvl="0"/>
      <p:bldP spid="19509" grpId="1"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custDataLst>
              <p:tags r:id="rId1"/>
            </p:custDataLst>
          </p:nvPr>
        </p:nvSpPr>
        <p:spPr/>
        <p:txBody>
          <a:bodyPr/>
          <a:lstStyle/>
          <a:p>
            <a:r>
              <a:rPr lang="en-US" sz="7200" dirty="0"/>
              <a:t>THANKS</a:t>
            </a:r>
            <a:endParaRPr lang="en-US" sz="7200" dirty="0"/>
          </a:p>
        </p:txBody>
      </p:sp>
    </p:spTree>
    <p:custDataLst>
      <p:tags r:id="rId2"/>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6"/>
          <p:cNvSpPr/>
          <p:nvPr/>
        </p:nvSpPr>
        <p:spPr>
          <a:xfrm>
            <a:off x="1270" y="1124190"/>
            <a:ext cx="1701623" cy="4825497"/>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23" name="矩形 14"/>
          <p:cNvSpPr/>
          <p:nvPr/>
        </p:nvSpPr>
        <p:spPr>
          <a:xfrm>
            <a:off x="1847341" y="1124190"/>
            <a:ext cx="10343072" cy="4825497"/>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25" name="标题 1"/>
          <p:cNvSpPr/>
          <p:nvPr/>
        </p:nvSpPr>
        <p:spPr>
          <a:xfrm>
            <a:off x="9965922" y="592750"/>
            <a:ext cx="994306" cy="328261"/>
          </a:xfrm>
          <a:prstGeom prst="rect">
            <a:avLst/>
          </a:prstGeom>
          <a:noFill/>
          <a:ln w="9525">
            <a:noFill/>
          </a:ln>
        </p:spPr>
        <p:txBody>
          <a:bodyPr>
            <a:normAutofit/>
          </a:bodyPr>
          <a:p>
            <a:pPr lvl="0">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目录页</a:t>
            </a:r>
            <a:endParaRPr lang="zh-CN" altLang="en-US" sz="1400">
              <a:ea typeface="宋体" panose="02010600030101010101" pitchFamily="2" charset="-122"/>
            </a:endParaRPr>
          </a:p>
        </p:txBody>
      </p:sp>
      <p:sp>
        <p:nvSpPr>
          <p:cNvPr id="5126" name="直接连接符 17"/>
          <p:cNvSpPr/>
          <p:nvPr/>
        </p:nvSpPr>
        <p:spPr>
          <a:xfrm>
            <a:off x="10960228" y="625767"/>
            <a:ext cx="0" cy="261911"/>
          </a:xfrm>
          <a:prstGeom prst="line">
            <a:avLst/>
          </a:prstGeom>
          <a:ln w="9525" cap="flat" cmpd="sng">
            <a:solidFill>
              <a:srgbClr val="BFBFBF"/>
            </a:solidFill>
            <a:prstDash val="solid"/>
            <a:headEnd type="none" w="med" len="med"/>
            <a:tailEnd type="none" w="med" len="med"/>
          </a:ln>
        </p:spPr>
      </p:sp>
      <p:grpSp>
        <p:nvGrpSpPr>
          <p:cNvPr id="5129" name="组合 5128"/>
          <p:cNvGrpSpPr/>
          <p:nvPr/>
        </p:nvGrpSpPr>
        <p:grpSpPr>
          <a:xfrm>
            <a:off x="3277529" y="1441657"/>
            <a:ext cx="5866789" cy="4355409"/>
            <a:chOff x="0" y="0"/>
            <a:chExt cx="5868144" cy="3611038"/>
          </a:xfrm>
        </p:grpSpPr>
        <p:sp>
          <p:nvSpPr>
            <p:cNvPr id="5130" name="矩形 42"/>
            <p:cNvSpPr/>
            <p:nvPr/>
          </p:nvSpPr>
          <p:spPr>
            <a:xfrm>
              <a:off x="360040" y="0"/>
              <a:ext cx="5508104" cy="720080"/>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1" name="矩形 43"/>
            <p:cNvSpPr/>
            <p:nvPr/>
          </p:nvSpPr>
          <p:spPr>
            <a:xfrm>
              <a:off x="0" y="0"/>
              <a:ext cx="288032" cy="720080"/>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2" name="TextBox 44"/>
            <p:cNvSpPr/>
            <p:nvPr/>
          </p:nvSpPr>
          <p:spPr>
            <a:xfrm>
              <a:off x="1152128" y="108847"/>
              <a:ext cx="902811" cy="454873"/>
            </a:xfrm>
            <a:prstGeom prst="rect">
              <a:avLst/>
            </a:prstGeom>
            <a:noFill/>
            <a:ln w="9525">
              <a:noFill/>
            </a:ln>
          </p:spPr>
          <p:txBody>
            <a:bodyPr wrap="square">
              <a:spAutoFit/>
            </a:bodyPr>
            <a:p>
              <a:pPr lvl="0">
                <a:lnSpc>
                  <a:spcPct val="100000"/>
                </a:lnSpc>
              </a:pP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目录</a:t>
              </a:r>
              <a:endParaRPr lang="zh-CN" altLang="en-US" dirty="0">
                <a:ea typeface="宋体" panose="02010600030101010101" pitchFamily="2" charset="-122"/>
              </a:endParaRPr>
            </a:p>
          </p:txBody>
        </p:sp>
        <p:grpSp>
          <p:nvGrpSpPr>
            <p:cNvPr id="5133" name="组合 5132"/>
            <p:cNvGrpSpPr/>
            <p:nvPr/>
          </p:nvGrpSpPr>
          <p:grpSpPr>
            <a:xfrm>
              <a:off x="23446" y="907654"/>
              <a:ext cx="1627400" cy="546480"/>
              <a:chOff x="0" y="0"/>
              <a:chExt cx="1627400" cy="546480"/>
            </a:xfrm>
          </p:grpSpPr>
          <p:sp>
            <p:nvSpPr>
              <p:cNvPr id="5134" name="菱形 46"/>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5" name="TextBox 47"/>
              <p:cNvSpPr/>
              <p:nvPr/>
            </p:nvSpPr>
            <p:spPr>
              <a:xfrm>
                <a:off x="301352" y="0"/>
                <a:ext cx="1326048" cy="54648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学习单元一</a:t>
                </a:r>
                <a:endParaRPr lang="zh-CN" altLang="en-US" dirty="0">
                  <a:ea typeface="宋体" panose="02010600030101010101" pitchFamily="2" charset="-122"/>
                </a:endParaRPr>
              </a:p>
            </p:txBody>
          </p:sp>
        </p:grpSp>
        <p:grpSp>
          <p:nvGrpSpPr>
            <p:cNvPr id="5136" name="组合 5135"/>
            <p:cNvGrpSpPr/>
            <p:nvPr/>
          </p:nvGrpSpPr>
          <p:grpSpPr>
            <a:xfrm>
              <a:off x="23446" y="1446880"/>
              <a:ext cx="2646740" cy="319043"/>
              <a:chOff x="0" y="0"/>
              <a:chExt cx="2646740" cy="319043"/>
            </a:xfrm>
          </p:grpSpPr>
          <p:sp>
            <p:nvSpPr>
              <p:cNvPr id="5137" name="菱形 49"/>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8" name="TextBox 50"/>
              <p:cNvSpPr/>
              <p:nvPr/>
            </p:nvSpPr>
            <p:spPr>
              <a:xfrm>
                <a:off x="301352" y="0"/>
                <a:ext cx="2345388" cy="319043"/>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学习单元二</a:t>
                </a:r>
                <a:endParaRPr lang="zh-CN" altLang="en-US" dirty="0">
                  <a:ea typeface="宋体" panose="02010600030101010101" pitchFamily="2" charset="-122"/>
                </a:endParaRPr>
              </a:p>
            </p:txBody>
          </p:sp>
        </p:grpSp>
        <p:grpSp>
          <p:nvGrpSpPr>
            <p:cNvPr id="5139" name="组合 5138"/>
            <p:cNvGrpSpPr/>
            <p:nvPr/>
          </p:nvGrpSpPr>
          <p:grpSpPr>
            <a:xfrm>
              <a:off x="23446" y="1986106"/>
              <a:ext cx="2050675" cy="319043"/>
              <a:chOff x="0" y="0"/>
              <a:chExt cx="2050675" cy="319043"/>
            </a:xfrm>
          </p:grpSpPr>
          <p:sp>
            <p:nvSpPr>
              <p:cNvPr id="5140" name="菱形 52"/>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1" name="TextBox 53"/>
              <p:cNvSpPr/>
              <p:nvPr/>
            </p:nvSpPr>
            <p:spPr>
              <a:xfrm>
                <a:off x="301663" y="0"/>
                <a:ext cx="1749012" cy="319043"/>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学习单元三</a:t>
                </a:r>
                <a:endParaRPr lang="zh-CN" altLang="en-US" dirty="0">
                  <a:ea typeface="宋体" panose="02010600030101010101" pitchFamily="2" charset="-122"/>
                </a:endParaRPr>
              </a:p>
            </p:txBody>
          </p:sp>
        </p:grpSp>
        <p:grpSp>
          <p:nvGrpSpPr>
            <p:cNvPr id="5142" name="组合 5141"/>
            <p:cNvGrpSpPr/>
            <p:nvPr/>
          </p:nvGrpSpPr>
          <p:grpSpPr>
            <a:xfrm>
              <a:off x="23446" y="2525332"/>
              <a:ext cx="1745836" cy="319043"/>
              <a:chOff x="0" y="0"/>
              <a:chExt cx="1745836" cy="319043"/>
            </a:xfrm>
          </p:grpSpPr>
          <p:sp>
            <p:nvSpPr>
              <p:cNvPr id="5143" name="菱形 55"/>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4" name="TextBox 56"/>
              <p:cNvSpPr/>
              <p:nvPr/>
            </p:nvSpPr>
            <p:spPr>
              <a:xfrm>
                <a:off x="301663" y="0"/>
                <a:ext cx="1444173" cy="319043"/>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学习单元四</a:t>
                </a:r>
                <a:endParaRPr lang="zh-CN" altLang="en-US" dirty="0">
                  <a:ea typeface="宋体" panose="02010600030101010101" pitchFamily="2" charset="-122"/>
                </a:endParaRPr>
              </a:p>
            </p:txBody>
          </p:sp>
        </p:grpSp>
        <p:grpSp>
          <p:nvGrpSpPr>
            <p:cNvPr id="5145" name="组合 5144"/>
            <p:cNvGrpSpPr/>
            <p:nvPr/>
          </p:nvGrpSpPr>
          <p:grpSpPr>
            <a:xfrm>
              <a:off x="23446" y="3064558"/>
              <a:ext cx="1627400" cy="546480"/>
              <a:chOff x="0" y="0"/>
              <a:chExt cx="1627400" cy="546480"/>
            </a:xfrm>
          </p:grpSpPr>
          <p:sp>
            <p:nvSpPr>
              <p:cNvPr id="5146" name="菱形 58"/>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7" name="TextBox 59"/>
              <p:cNvSpPr/>
              <p:nvPr/>
            </p:nvSpPr>
            <p:spPr>
              <a:xfrm>
                <a:off x="301352" y="0"/>
                <a:ext cx="1326048" cy="54648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学习单元五</a:t>
                </a:r>
                <a:endParaRPr lang="zh-CN" altLang="en-US" dirty="0">
                  <a:ea typeface="宋体" panose="02010600030101010101" pitchFamily="2" charset="-122"/>
                </a:endParaRPr>
              </a:p>
            </p:txBody>
          </p:sp>
        </p:grpSp>
      </p:grpSp>
      <p:sp>
        <p:nvSpPr>
          <p:cNvPr id="5151" name="椭圆 68"/>
          <p:cNvSpPr/>
          <p:nvPr/>
        </p:nvSpPr>
        <p:spPr>
          <a:xfrm>
            <a:off x="9047491" y="2911529"/>
            <a:ext cx="1368282" cy="1368282"/>
          </a:xfrm>
          <a:prstGeom prst="ellipse">
            <a:avLst/>
          </a:prstGeom>
          <a:blipFill rotWithShape="1">
            <a:blip r:embed="rId1"/>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52" name="椭圆 69"/>
          <p:cNvSpPr/>
          <p:nvPr/>
        </p:nvSpPr>
        <p:spPr>
          <a:xfrm>
            <a:off x="8876058" y="1438482"/>
            <a:ext cx="855573" cy="857161"/>
          </a:xfrm>
          <a:prstGeom prst="ellipse">
            <a:avLst/>
          </a:prstGeom>
          <a:blipFill rotWithShape="1">
            <a:blip r:embed="rId2"/>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91430" y="1655630"/>
            <a:ext cx="1867340" cy="51810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01</a:t>
              </a:r>
              <a:endParaRPr lang="zh-CN" altLang="en-US" dirty="0">
                <a:ea typeface="宋体" panose="02010600030101010101" pitchFamily="2" charset="-122"/>
              </a:endParaRPr>
            </a:p>
          </p:txBody>
        </p:sp>
        <p:sp>
          <p:nvSpPr>
            <p:cNvPr id="5157"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学习单元一</a:t>
              </a:r>
              <a:endParaRPr lang="zh-CN" altLang="en-US" dirty="0">
                <a:ea typeface="宋体" panose="02010600030101010101" pitchFamily="2" charset="-122"/>
              </a:endParaRPr>
            </a:p>
          </p:txBody>
        </p:sp>
      </p:grpSp>
      <p:grpSp>
        <p:nvGrpSpPr>
          <p:cNvPr id="5" name="组合 4"/>
          <p:cNvGrpSpPr/>
          <p:nvPr/>
        </p:nvGrpSpPr>
        <p:grpSpPr>
          <a:xfrm>
            <a:off x="-90795" y="2470250"/>
            <a:ext cx="1866706" cy="51810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02</a:t>
              </a:r>
              <a:endParaRPr lang="zh-CN" altLang="en-US" dirty="0">
                <a:ea typeface="宋体" panose="02010600030101010101" pitchFamily="2" charset="-122"/>
              </a:endParaRPr>
            </a:p>
          </p:txBody>
        </p:sp>
        <p:sp>
          <p:nvSpPr>
            <p:cNvPr id="5161"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学习单元二</a:t>
              </a:r>
              <a:endParaRPr lang="zh-CN" altLang="en-US" dirty="0">
                <a:ea typeface="宋体" panose="02010600030101010101" pitchFamily="2" charset="-122"/>
              </a:endParaRPr>
            </a:p>
          </p:txBody>
        </p:sp>
      </p:grpSp>
      <p:grpSp>
        <p:nvGrpSpPr>
          <p:cNvPr id="4" name="组合 3"/>
          <p:cNvGrpSpPr/>
          <p:nvPr/>
        </p:nvGrpSpPr>
        <p:grpSpPr>
          <a:xfrm>
            <a:off x="-90795" y="3284870"/>
            <a:ext cx="1866706" cy="51810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03</a:t>
              </a:r>
              <a:endParaRPr lang="zh-CN" altLang="en-US" dirty="0">
                <a:ea typeface="宋体" panose="02010600030101010101" pitchFamily="2" charset="-122"/>
              </a:endParaRPr>
            </a:p>
          </p:txBody>
        </p:sp>
        <p:sp>
          <p:nvSpPr>
            <p:cNvPr id="5165"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学习单元三</a:t>
              </a:r>
              <a:endParaRPr lang="zh-CN" altLang="en-US" dirty="0">
                <a:ea typeface="宋体" panose="02010600030101010101" pitchFamily="2" charset="-122"/>
              </a:endParaRPr>
            </a:p>
          </p:txBody>
        </p:sp>
      </p:grpSp>
      <p:grpSp>
        <p:nvGrpSpPr>
          <p:cNvPr id="3" name="组合 2"/>
          <p:cNvGrpSpPr/>
          <p:nvPr/>
        </p:nvGrpSpPr>
        <p:grpSpPr>
          <a:xfrm>
            <a:off x="-92065" y="4099490"/>
            <a:ext cx="1867975" cy="51810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04</a:t>
              </a:r>
              <a:endParaRPr lang="zh-CN" altLang="en-US" dirty="0">
                <a:ea typeface="宋体" panose="02010600030101010101" pitchFamily="2" charset="-122"/>
              </a:endParaRPr>
            </a:p>
          </p:txBody>
        </p:sp>
        <p:sp>
          <p:nvSpPr>
            <p:cNvPr id="5169"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学习单元四</a:t>
              </a:r>
              <a:endParaRPr lang="zh-CN" altLang="en-US" dirty="0">
                <a:ea typeface="宋体" panose="02010600030101010101" pitchFamily="2" charset="-122"/>
              </a:endParaRPr>
            </a:p>
          </p:txBody>
        </p:sp>
      </p:grpSp>
      <p:grpSp>
        <p:nvGrpSpPr>
          <p:cNvPr id="2" name="组合 1"/>
          <p:cNvGrpSpPr/>
          <p:nvPr/>
        </p:nvGrpSpPr>
        <p:grpSpPr>
          <a:xfrm>
            <a:off x="-92065" y="4914110"/>
            <a:ext cx="1867975" cy="51810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05</a:t>
              </a:r>
              <a:endParaRPr lang="zh-CN" altLang="en-US" dirty="0">
                <a:ea typeface="宋体" panose="02010600030101010101" pitchFamily="2" charset="-122"/>
              </a:endParaRPr>
            </a:p>
          </p:txBody>
        </p:sp>
        <p:sp>
          <p:nvSpPr>
            <p:cNvPr id="5173"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学习单元五</a:t>
              </a:r>
              <a:endParaRPr lang="zh-CN" altLang="en-US" dirty="0">
                <a:ea typeface="宋体" panose="02010600030101010101" pitchFamily="2" charset="-122"/>
              </a:endParaRPr>
            </a:p>
          </p:txBody>
        </p:sp>
      </p:grpSp>
      <p:pic>
        <p:nvPicPr>
          <p:cNvPr id="58" name="Picture 4" descr="C:\Users\cxy\Desktop\《心理健康》\图\56848061dc9ea.jpg56848061dc9ea"/>
          <p:cNvPicPr/>
          <p:nvPr/>
        </p:nvPicPr>
        <p:blipFill>
          <a:blip r:embed="rId4"/>
          <a:srcRect r="35925"/>
          <a:stretch>
            <a:fillRect/>
          </a:stretch>
        </p:blipFill>
        <p:spPr>
          <a:xfrm>
            <a:off x="5350588" y="2877877"/>
            <a:ext cx="3761983" cy="3761983"/>
          </a:xfrm>
          <a:prstGeom prst="ellipse">
            <a:avLst/>
          </a:prstGeom>
          <a:noFill/>
          <a:ln w="9525">
            <a:noFill/>
          </a:ln>
        </p:spPr>
      </p:pic>
      <p:sp>
        <p:nvSpPr>
          <p:cNvPr id="5178" name="椭圆 105"/>
          <p:cNvSpPr/>
          <p:nvPr/>
        </p:nvSpPr>
        <p:spPr>
          <a:xfrm>
            <a:off x="8283982" y="4689344"/>
            <a:ext cx="1834959" cy="1836547"/>
          </a:xfrm>
          <a:prstGeom prst="ellipse">
            <a:avLst/>
          </a:prstGeom>
          <a:blipFill rotWithShape="1">
            <a:blip r:embed="rId5"/>
            <a:stretch>
              <a:fillRect/>
            </a:stretch>
          </a:blipFill>
          <a:ln w="508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4.05236E-6 -2.81221E-6 L -0.38166 -0.00462 " pathEditMode="relative" rAng="0" ptsTypes="AA">
                                      <p:cBhvr>
                                        <p:cTn id="6" dur="500" fill="hold"/>
                                        <p:tgtEl>
                                          <p:spTgt spid="5129"/>
                                        </p:tgtEl>
                                        <p:attrNameLst>
                                          <p:attrName>ppt_x</p:attrName>
                                          <p:attrName>ppt_y</p:attrName>
                                        </p:attrNameLst>
                                      </p:cBhvr>
                                      <p:rCtr x="-1908300" y="-23100"/>
                                    </p:animMotion>
                                  </p:childTnLst>
                                </p:cTn>
                              </p:par>
                              <p:par>
                                <p:cTn id="7" presetID="53" presetClass="exit" presetSubtype="16" fill="hold" nodeType="withEffect">
                                  <p:stCondLst>
                                    <p:cond delay="0"/>
                                  </p:stCondLst>
                                  <p:childTnLst>
                                    <p:anim calcmode="lin" valueType="num">
                                      <p:cBhvr>
                                        <p:cTn id="8" dur="500"/>
                                        <p:tgtEl>
                                          <p:spTgt spid="5129"/>
                                        </p:tgtEl>
                                        <p:attrNameLst>
                                          <p:attrName>ppt_w</p:attrName>
                                        </p:attrNameLst>
                                      </p:cBhvr>
                                      <p:tavLst>
                                        <p:tav tm="0">
                                          <p:val>
                                            <p:strVal val="ppt_w"/>
                                          </p:val>
                                        </p:tav>
                                        <p:tav tm="100000">
                                          <p:val>
                                            <p:fltVal val="0.000000"/>
                                          </p:val>
                                        </p:tav>
                                      </p:tavLst>
                                    </p:anim>
                                    <p:anim calcmode="lin" valueType="num">
                                      <p:cBhvr>
                                        <p:cTn id="9" dur="500"/>
                                        <p:tgtEl>
                                          <p:spTgt spid="5129"/>
                                        </p:tgtEl>
                                        <p:attrNameLst>
                                          <p:attrName>ppt_h</p:attrName>
                                        </p:attrNameLst>
                                      </p:cBhvr>
                                      <p:tavLst>
                                        <p:tav tm="0">
                                          <p:val>
                                            <p:strVal val="ppt_h"/>
                                          </p:val>
                                        </p:tav>
                                        <p:tav tm="100000">
                                          <p:val>
                                            <p:fltVal val="0.000000"/>
                                          </p:val>
                                        </p:tav>
                                      </p:tavLst>
                                    </p:anim>
                                    <p:animEffect filter="fade">
                                      <p:cBhvr>
                                        <p:cTn id="10" dur="500"/>
                                        <p:tgtEl>
                                          <p:spTgt spid="5129"/>
                                        </p:tgtEl>
                                      </p:cBhvr>
                                    </p:animEffect>
                                    <p:set>
                                      <p:cBhvr>
                                        <p:cTn id="11" dur="1" fill="hold">
                                          <p:stCondLst>
                                            <p:cond delay="499"/>
                                          </p:stCondLst>
                                        </p:cTn>
                                        <p:tgtEl>
                                          <p:spTgt spid="5129"/>
                                        </p:tgtEl>
                                        <p:attrNameLst>
                                          <p:attrName>style.visibility</p:attrName>
                                        </p:attrNameLst>
                                      </p:cBhvr>
                                      <p:to>
                                        <p:strVal val="hidden"/>
                                      </p:to>
                                    </p:set>
                                  </p:childTnLst>
                                </p:cTn>
                              </p:par>
                              <p:par>
                                <p:cTn id="12" presetID="15" presetClass="exit" presetSubtype="0" fill="hold" grpId="0" nodeType="withEffect">
                                  <p:stCondLst>
                                    <p:cond delay="500"/>
                                  </p:stCondLst>
                                  <p:childTnLst>
                                    <p:anim calcmode="lin" valueType="num">
                                      <p:cBhvr>
                                        <p:cTn id="13" dur="500"/>
                                        <p:tgtEl>
                                          <p:spTgt spid="5178"/>
                                        </p:tgtEl>
                                        <p:attrNameLst>
                                          <p:attrName>ppt_w</p:attrName>
                                        </p:attrNameLst>
                                      </p:cBhvr>
                                      <p:tavLst>
                                        <p:tav tm="0">
                                          <p:val>
                                            <p:strVal val="ppt_w"/>
                                          </p:val>
                                        </p:tav>
                                        <p:tav tm="100000">
                                          <p:val>
                                            <p:fltVal val="0.000000"/>
                                          </p:val>
                                        </p:tav>
                                      </p:tavLst>
                                    </p:anim>
                                    <p:anim calcmode="lin" valueType="num">
                                      <p:cBhvr>
                                        <p:cTn id="14" dur="500"/>
                                        <p:tgtEl>
                                          <p:spTgt spid="5178"/>
                                        </p:tgtEl>
                                        <p:attrNameLst>
                                          <p:attrName>ppt_h</p:attrName>
                                        </p:attrNameLst>
                                      </p:cBhvr>
                                      <p:tavLst>
                                        <p:tav tm="0">
                                          <p:val>
                                            <p:strVal val="ppt_h"/>
                                          </p:val>
                                        </p:tav>
                                        <p:tav tm="100000">
                                          <p:val>
                                            <p:fltVal val="0.000000"/>
                                          </p:val>
                                        </p:tav>
                                      </p:tavLst>
                                    </p:anim>
                                    <p:anim calcmode="lin" valueType="num">
                                      <p:cBhvr>
                                        <p:cTn id="15" dur="500"/>
                                        <p:tgtEl>
                                          <p:spTgt spid="517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 dur="500"/>
                                        <p:tgtEl>
                                          <p:spTgt spid="517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 dur="1" fill="hold">
                                          <p:stCondLst>
                                            <p:cond delay="499"/>
                                          </p:stCondLst>
                                        </p:cTn>
                                        <p:tgtEl>
                                          <p:spTgt spid="5178"/>
                                        </p:tgtEl>
                                        <p:attrNameLst>
                                          <p:attrName>style.visibility</p:attrName>
                                        </p:attrNameLst>
                                      </p:cBhvr>
                                      <p:to>
                                        <p:strVal val="hidden"/>
                                      </p:to>
                                    </p:set>
                                  </p:childTnLst>
                                </p:cTn>
                              </p:par>
                              <p:par>
                                <p:cTn id="18" presetID="15" presetClass="exit" presetSubtype="0" fill="hold" grpId="0" nodeType="withEffect">
                                  <p:stCondLst>
                                    <p:cond delay="600"/>
                                  </p:stCondLst>
                                  <p:childTnLst>
                                    <p:anim calcmode="lin" valueType="num">
                                      <p:cBhvr>
                                        <p:cTn id="19" dur="500"/>
                                        <p:tgtEl>
                                          <p:spTgt spid="5151"/>
                                        </p:tgtEl>
                                        <p:attrNameLst>
                                          <p:attrName>ppt_w</p:attrName>
                                        </p:attrNameLst>
                                      </p:cBhvr>
                                      <p:tavLst>
                                        <p:tav tm="0">
                                          <p:val>
                                            <p:strVal val="ppt_w"/>
                                          </p:val>
                                        </p:tav>
                                        <p:tav tm="100000">
                                          <p:val>
                                            <p:fltVal val="0.000000"/>
                                          </p:val>
                                        </p:tav>
                                      </p:tavLst>
                                    </p:anim>
                                    <p:anim calcmode="lin" valueType="num">
                                      <p:cBhvr>
                                        <p:cTn id="20" dur="500"/>
                                        <p:tgtEl>
                                          <p:spTgt spid="5151"/>
                                        </p:tgtEl>
                                        <p:attrNameLst>
                                          <p:attrName>ppt_h</p:attrName>
                                        </p:attrNameLst>
                                      </p:cBhvr>
                                      <p:tavLst>
                                        <p:tav tm="0">
                                          <p:val>
                                            <p:strVal val="ppt_h"/>
                                          </p:val>
                                        </p:tav>
                                        <p:tav tm="100000">
                                          <p:val>
                                            <p:fltVal val="0.000000"/>
                                          </p:val>
                                        </p:tav>
                                      </p:tavLst>
                                    </p:anim>
                                    <p:anim calcmode="lin" valueType="num">
                                      <p:cBhvr>
                                        <p:cTn id="21" dur="500"/>
                                        <p:tgtEl>
                                          <p:spTgt spid="5151"/>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2" dur="500"/>
                                        <p:tgtEl>
                                          <p:spTgt spid="5151"/>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3" dur="1" fill="hold">
                                          <p:stCondLst>
                                            <p:cond delay="499"/>
                                          </p:stCondLst>
                                        </p:cTn>
                                        <p:tgtEl>
                                          <p:spTgt spid="5151"/>
                                        </p:tgtEl>
                                        <p:attrNameLst>
                                          <p:attrName>style.visibility</p:attrName>
                                        </p:attrNameLst>
                                      </p:cBhvr>
                                      <p:to>
                                        <p:strVal val="hidden"/>
                                      </p:to>
                                    </p:set>
                                  </p:childTnLst>
                                </p:cTn>
                              </p:par>
                              <p:par>
                                <p:cTn id="24" presetID="15" presetClass="exit" presetSubtype="0" fill="hold" grpId="0" nodeType="withEffect">
                                  <p:stCondLst>
                                    <p:cond delay="700"/>
                                  </p:stCondLst>
                                  <p:childTnLst>
                                    <p:anim calcmode="lin" valueType="num">
                                      <p:cBhvr>
                                        <p:cTn id="25" dur="500"/>
                                        <p:tgtEl>
                                          <p:spTgt spid="5152"/>
                                        </p:tgtEl>
                                        <p:attrNameLst>
                                          <p:attrName>ppt_w</p:attrName>
                                        </p:attrNameLst>
                                      </p:cBhvr>
                                      <p:tavLst>
                                        <p:tav tm="0">
                                          <p:val>
                                            <p:strVal val="ppt_w"/>
                                          </p:val>
                                        </p:tav>
                                        <p:tav tm="100000">
                                          <p:val>
                                            <p:fltVal val="0.000000"/>
                                          </p:val>
                                        </p:tav>
                                      </p:tavLst>
                                    </p:anim>
                                    <p:anim calcmode="lin" valueType="num">
                                      <p:cBhvr>
                                        <p:cTn id="26" dur="500"/>
                                        <p:tgtEl>
                                          <p:spTgt spid="5152"/>
                                        </p:tgtEl>
                                        <p:attrNameLst>
                                          <p:attrName>ppt_h</p:attrName>
                                        </p:attrNameLst>
                                      </p:cBhvr>
                                      <p:tavLst>
                                        <p:tav tm="0">
                                          <p:val>
                                            <p:strVal val="ppt_h"/>
                                          </p:val>
                                        </p:tav>
                                        <p:tav tm="100000">
                                          <p:val>
                                            <p:fltVal val="0.000000"/>
                                          </p:val>
                                        </p:tav>
                                      </p:tavLst>
                                    </p:anim>
                                    <p:anim calcmode="lin" valueType="num">
                                      <p:cBhvr>
                                        <p:cTn id="27" dur="500"/>
                                        <p:tgtEl>
                                          <p:spTgt spid="5152"/>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500"/>
                                        <p:tgtEl>
                                          <p:spTgt spid="5152"/>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499"/>
                                          </p:stCondLst>
                                        </p:cTn>
                                        <p:tgtEl>
                                          <p:spTgt spid="5152"/>
                                        </p:tgtEl>
                                        <p:attrNameLst>
                                          <p:attrName>style.visibility</p:attrName>
                                        </p:attrNameLst>
                                      </p:cBhvr>
                                      <p:to>
                                        <p:strVal val="hidden"/>
                                      </p:to>
                                    </p:set>
                                  </p:childTnLst>
                                </p:cTn>
                              </p:par>
                              <p:par>
                                <p:cTn id="30" presetID="15" presetClass="exit" presetSubtype="0" fill="hold" nodeType="withEffect">
                                  <p:stCondLst>
                                    <p:cond delay="400"/>
                                  </p:stCondLst>
                                  <p:childTnLst>
                                    <p:anim calcmode="lin" valueType="num">
                                      <p:cBhvr>
                                        <p:cTn id="31" dur="500"/>
                                        <p:tgtEl>
                                          <p:spTgt spid="58"/>
                                        </p:tgtEl>
                                        <p:attrNameLst>
                                          <p:attrName>ppt_w</p:attrName>
                                        </p:attrNameLst>
                                      </p:cBhvr>
                                      <p:tavLst>
                                        <p:tav tm="0">
                                          <p:val>
                                            <p:strVal val="ppt_w"/>
                                          </p:val>
                                        </p:tav>
                                        <p:tav tm="100000">
                                          <p:val>
                                            <p:fltVal val="0.000000"/>
                                          </p:val>
                                        </p:tav>
                                      </p:tavLst>
                                    </p:anim>
                                    <p:anim calcmode="lin" valueType="num">
                                      <p:cBhvr>
                                        <p:cTn id="32" dur="500"/>
                                        <p:tgtEl>
                                          <p:spTgt spid="58"/>
                                        </p:tgtEl>
                                        <p:attrNameLst>
                                          <p:attrName>ppt_h</p:attrName>
                                        </p:attrNameLst>
                                      </p:cBhvr>
                                      <p:tavLst>
                                        <p:tav tm="0">
                                          <p:val>
                                            <p:strVal val="ppt_h"/>
                                          </p:val>
                                        </p:tav>
                                        <p:tav tm="100000">
                                          <p:val>
                                            <p:fltVal val="0.000000"/>
                                          </p:val>
                                        </p:tav>
                                      </p:tavLst>
                                    </p:anim>
                                    <p:anim calcmode="lin" valueType="num">
                                      <p:cBhvr>
                                        <p:cTn id="33" dur="500"/>
                                        <p:tgtEl>
                                          <p:spTgt spid="5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4" dur="500"/>
                                        <p:tgtEl>
                                          <p:spTgt spid="5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5" dur="1" fill="hold">
                                          <p:stCondLst>
                                            <p:cond delay="499"/>
                                          </p:stCondLst>
                                        </p:cTn>
                                        <p:tgtEl>
                                          <p:spTgt spid="5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1" grpId="0" bldLvl="0" animBg="1"/>
      <p:bldP spid="5152" grpId="0" bldLvl="0" animBg="1"/>
      <p:bldP spid="517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270" y="1124190"/>
            <a:ext cx="1701623" cy="4825497"/>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91430" y="1655630"/>
            <a:ext cx="1867340" cy="51810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1"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90795" y="2470250"/>
            <a:ext cx="1866706" cy="51810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1"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16" name="组合 15"/>
          <p:cNvGrpSpPr/>
          <p:nvPr/>
        </p:nvGrpSpPr>
        <p:grpSpPr>
          <a:xfrm>
            <a:off x="-90795" y="3284870"/>
            <a:ext cx="1866706" cy="51810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1"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92065" y="4099490"/>
            <a:ext cx="1867975" cy="51810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1"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92065" y="4914110"/>
            <a:ext cx="1867975" cy="51810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1"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sp>
        <p:nvSpPr>
          <p:cNvPr id="55" name="矩形 14"/>
          <p:cNvSpPr/>
          <p:nvPr/>
        </p:nvSpPr>
        <p:spPr>
          <a:xfrm>
            <a:off x="1847341" y="1124190"/>
            <a:ext cx="10343072" cy="4825497"/>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6" name="标题 1"/>
          <p:cNvSpPr/>
          <p:nvPr/>
        </p:nvSpPr>
        <p:spPr>
          <a:xfrm>
            <a:off x="9965922" y="592750"/>
            <a:ext cx="994306" cy="328261"/>
          </a:xfrm>
          <a:prstGeom prst="rect">
            <a:avLst/>
          </a:prstGeom>
          <a:noFill/>
          <a:ln w="9525">
            <a:noFill/>
          </a:ln>
        </p:spPr>
        <p:txBody>
          <a:bodyPr>
            <a:normAutofit/>
          </a:bodyPr>
          <a:p>
            <a:pPr lvl="0">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目录页</a:t>
            </a:r>
            <a:endParaRPr lang="zh-CN" altLang="en-US" sz="1400">
              <a:ea typeface="宋体" panose="02010600030101010101" pitchFamily="2" charset="-122"/>
            </a:endParaRPr>
          </a:p>
        </p:txBody>
      </p:sp>
      <p:sp>
        <p:nvSpPr>
          <p:cNvPr id="57" name="直接连接符 17"/>
          <p:cNvSpPr/>
          <p:nvPr/>
        </p:nvSpPr>
        <p:spPr>
          <a:xfrm>
            <a:off x="10960228" y="625767"/>
            <a:ext cx="0" cy="261911"/>
          </a:xfrm>
          <a:prstGeom prst="line">
            <a:avLst/>
          </a:prstGeom>
          <a:ln w="9525" cap="flat" cmpd="sng">
            <a:solidFill>
              <a:srgbClr val="BFBFBF"/>
            </a:solidFill>
            <a:prstDash val="solid"/>
            <a:headEnd type="none" w="med" len="med"/>
            <a:tailEnd type="none" w="med" len="med"/>
          </a:ln>
        </p:spPr>
      </p:sp>
      <p:pic>
        <p:nvPicPr>
          <p:cNvPr id="58" name="Picture 4" descr="C:\Users\cxy\Desktop\《心理健康》\图\56848061dc9ea.jpg56848061dc9ea"/>
          <p:cNvPicPr/>
          <p:nvPr/>
        </p:nvPicPr>
        <p:blipFill>
          <a:blip r:embed="rId2"/>
          <a:srcRect r="35925"/>
          <a:stretch>
            <a:fillRect/>
          </a:stretch>
        </p:blipFill>
        <p:spPr>
          <a:xfrm>
            <a:off x="5350588" y="2877877"/>
            <a:ext cx="3761983" cy="3761983"/>
          </a:xfrm>
          <a:prstGeom prst="ellipse">
            <a:avLst/>
          </a:prstGeom>
          <a:noFill/>
          <a:ln w="9525">
            <a:noFill/>
          </a:ln>
        </p:spPr>
      </p:pic>
      <p:grpSp>
        <p:nvGrpSpPr>
          <p:cNvPr id="59" name="组合 58"/>
          <p:cNvGrpSpPr/>
          <p:nvPr/>
        </p:nvGrpSpPr>
        <p:grpSpPr>
          <a:xfrm>
            <a:off x="3277529" y="1441657"/>
            <a:ext cx="5866789" cy="4081089"/>
            <a:chOff x="0" y="0"/>
            <a:chExt cx="5868144" cy="3383601"/>
          </a:xfrm>
        </p:grpSpPr>
        <p:sp>
          <p:nvSpPr>
            <p:cNvPr id="60" name="矩形 42"/>
            <p:cNvSpPr/>
            <p:nvPr/>
          </p:nvSpPr>
          <p:spPr>
            <a:xfrm>
              <a:off x="360040" y="0"/>
              <a:ext cx="5508104" cy="720080"/>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 name="矩形 43"/>
            <p:cNvSpPr/>
            <p:nvPr/>
          </p:nvSpPr>
          <p:spPr>
            <a:xfrm>
              <a:off x="0" y="0"/>
              <a:ext cx="288032" cy="720080"/>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2" name="TextBox 44"/>
            <p:cNvSpPr/>
            <p:nvPr/>
          </p:nvSpPr>
          <p:spPr>
            <a:xfrm>
              <a:off x="1152128" y="108847"/>
              <a:ext cx="902811" cy="454873"/>
            </a:xfrm>
            <a:prstGeom prst="rect">
              <a:avLst/>
            </a:prstGeom>
            <a:noFill/>
            <a:ln w="9525">
              <a:noFill/>
            </a:ln>
          </p:spPr>
          <p:txBody>
            <a:bodyPr wrap="square">
              <a:spAutoFit/>
            </a:bodyPr>
            <a:p>
              <a:pPr lvl="0">
                <a:lnSpc>
                  <a:spcPct val="100000"/>
                </a:lnSpc>
              </a:pP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目录</a:t>
              </a:r>
              <a:endParaRPr lang="zh-CN" altLang="en-US" dirty="0">
                <a:ea typeface="宋体" panose="02010600030101010101" pitchFamily="2" charset="-122"/>
              </a:endParaRPr>
            </a:p>
          </p:txBody>
        </p:sp>
        <p:grpSp>
          <p:nvGrpSpPr>
            <p:cNvPr id="63" name="组合 62"/>
            <p:cNvGrpSpPr/>
            <p:nvPr/>
          </p:nvGrpSpPr>
          <p:grpSpPr>
            <a:xfrm>
              <a:off x="23446" y="907654"/>
              <a:ext cx="1745384" cy="319043"/>
              <a:chOff x="0" y="0"/>
              <a:chExt cx="1745384" cy="319043"/>
            </a:xfrm>
          </p:grpSpPr>
          <p:sp>
            <p:nvSpPr>
              <p:cNvPr id="64" name="菱形 46"/>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5" name="TextBox 47"/>
              <p:cNvSpPr/>
              <p:nvPr/>
            </p:nvSpPr>
            <p:spPr>
              <a:xfrm>
                <a:off x="301060" y="0"/>
                <a:ext cx="1444324" cy="319043"/>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66" name="组合 65"/>
            <p:cNvGrpSpPr/>
            <p:nvPr/>
          </p:nvGrpSpPr>
          <p:grpSpPr>
            <a:xfrm>
              <a:off x="23446" y="1446880"/>
              <a:ext cx="2646740" cy="319043"/>
              <a:chOff x="0" y="0"/>
              <a:chExt cx="2646740" cy="319043"/>
            </a:xfrm>
          </p:grpSpPr>
          <p:sp>
            <p:nvSpPr>
              <p:cNvPr id="67" name="菱形 49"/>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8" name="TextBox 50"/>
              <p:cNvSpPr/>
              <p:nvPr/>
            </p:nvSpPr>
            <p:spPr>
              <a:xfrm>
                <a:off x="301352" y="0"/>
                <a:ext cx="2345388" cy="319043"/>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69" name="组合 68"/>
            <p:cNvGrpSpPr/>
            <p:nvPr/>
          </p:nvGrpSpPr>
          <p:grpSpPr>
            <a:xfrm>
              <a:off x="23446" y="1986106"/>
              <a:ext cx="2050675" cy="319043"/>
              <a:chOff x="0" y="0"/>
              <a:chExt cx="2050675" cy="319043"/>
            </a:xfrm>
          </p:grpSpPr>
          <p:sp>
            <p:nvSpPr>
              <p:cNvPr id="70" name="菱形 52"/>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1" name="TextBox 53"/>
              <p:cNvSpPr/>
              <p:nvPr/>
            </p:nvSpPr>
            <p:spPr>
              <a:xfrm>
                <a:off x="301663" y="0"/>
                <a:ext cx="1749012" cy="319043"/>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2" name="组合 71"/>
            <p:cNvGrpSpPr/>
            <p:nvPr/>
          </p:nvGrpSpPr>
          <p:grpSpPr>
            <a:xfrm>
              <a:off x="23446" y="2525332"/>
              <a:ext cx="1745836" cy="319043"/>
              <a:chOff x="0" y="0"/>
              <a:chExt cx="1745836" cy="319043"/>
            </a:xfrm>
          </p:grpSpPr>
          <p:sp>
            <p:nvSpPr>
              <p:cNvPr id="73" name="菱形 55"/>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4" name="TextBox 56"/>
              <p:cNvSpPr/>
              <p:nvPr/>
            </p:nvSpPr>
            <p:spPr>
              <a:xfrm>
                <a:off x="301663" y="0"/>
                <a:ext cx="1444173" cy="319043"/>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75" name="组合 74"/>
            <p:cNvGrpSpPr/>
            <p:nvPr/>
          </p:nvGrpSpPr>
          <p:grpSpPr>
            <a:xfrm>
              <a:off x="23446" y="3064558"/>
              <a:ext cx="1745384" cy="319043"/>
              <a:chOff x="0" y="0"/>
              <a:chExt cx="1745384" cy="319043"/>
            </a:xfrm>
          </p:grpSpPr>
          <p:sp>
            <p:nvSpPr>
              <p:cNvPr id="76" name="菱形 58"/>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7" name="TextBox 59"/>
              <p:cNvSpPr/>
              <p:nvPr/>
            </p:nvSpPr>
            <p:spPr>
              <a:xfrm>
                <a:off x="301060" y="0"/>
                <a:ext cx="1444324" cy="319043"/>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78" name="椭圆 68"/>
          <p:cNvSpPr/>
          <p:nvPr/>
        </p:nvSpPr>
        <p:spPr>
          <a:xfrm>
            <a:off x="9047491" y="2911529"/>
            <a:ext cx="1368282" cy="1368282"/>
          </a:xfrm>
          <a:prstGeom prst="ellipse">
            <a:avLst/>
          </a:prstGeom>
          <a:blipFill rotWithShape="1">
            <a:blip r:embed="rId3"/>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9" name="椭圆 69"/>
          <p:cNvSpPr/>
          <p:nvPr/>
        </p:nvSpPr>
        <p:spPr>
          <a:xfrm>
            <a:off x="8876058" y="1438482"/>
            <a:ext cx="855573" cy="857161"/>
          </a:xfrm>
          <a:prstGeom prst="ellipse">
            <a:avLst/>
          </a:prstGeom>
          <a:blipFill rotWithShape="1">
            <a:blip r:embed="rId4"/>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0" name="椭圆 105"/>
          <p:cNvSpPr/>
          <p:nvPr/>
        </p:nvSpPr>
        <p:spPr>
          <a:xfrm>
            <a:off x="8283982" y="4689344"/>
            <a:ext cx="1834959" cy="1836547"/>
          </a:xfrm>
          <a:prstGeom prst="ellipse">
            <a:avLst/>
          </a:prstGeom>
          <a:blipFill rotWithShape="1">
            <a:blip r:embed="rId5"/>
            <a:stretch>
              <a:fillRect/>
            </a:stretch>
          </a:blipFill>
          <a:ln w="508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4.05236E-6 -2.81221E-6 L -0.38166 -0.00462 " pathEditMode="relative" rAng="0" ptsTypes="AA">
                                      <p:cBhvr>
                                        <p:cTn id="6" dur="500" fill="hold"/>
                                        <p:tgtEl>
                                          <p:spTgt spid="59"/>
                                        </p:tgtEl>
                                        <p:attrNameLst>
                                          <p:attrName>ppt_x</p:attrName>
                                          <p:attrName>ppt_y</p:attrName>
                                        </p:attrNameLst>
                                      </p:cBhvr>
                                      <p:rCtr x="-1908300" y="-23100"/>
                                    </p:animMotion>
                                  </p:childTnLst>
                                </p:cTn>
                              </p:par>
                              <p:par>
                                <p:cTn id="7" presetID="53" presetClass="exit" presetSubtype="16" fill="hold" nodeType="withEffect">
                                  <p:stCondLst>
                                    <p:cond delay="0"/>
                                  </p:stCondLst>
                                  <p:childTnLst>
                                    <p:anim calcmode="lin" valueType="num">
                                      <p:cBhvr>
                                        <p:cTn id="8" dur="500"/>
                                        <p:tgtEl>
                                          <p:spTgt spid="59"/>
                                        </p:tgtEl>
                                        <p:attrNameLst>
                                          <p:attrName>ppt_w</p:attrName>
                                        </p:attrNameLst>
                                      </p:cBhvr>
                                      <p:tavLst>
                                        <p:tav tm="0">
                                          <p:val>
                                            <p:strVal val="ppt_w"/>
                                          </p:val>
                                        </p:tav>
                                        <p:tav tm="100000">
                                          <p:val>
                                            <p:fltVal val="0.000000"/>
                                          </p:val>
                                        </p:tav>
                                      </p:tavLst>
                                    </p:anim>
                                    <p:anim calcmode="lin" valueType="num">
                                      <p:cBhvr>
                                        <p:cTn id="9" dur="500"/>
                                        <p:tgtEl>
                                          <p:spTgt spid="59"/>
                                        </p:tgtEl>
                                        <p:attrNameLst>
                                          <p:attrName>ppt_h</p:attrName>
                                        </p:attrNameLst>
                                      </p:cBhvr>
                                      <p:tavLst>
                                        <p:tav tm="0">
                                          <p:val>
                                            <p:strVal val="ppt_h"/>
                                          </p:val>
                                        </p:tav>
                                        <p:tav tm="100000">
                                          <p:val>
                                            <p:fltVal val="0.000000"/>
                                          </p:val>
                                        </p:tav>
                                      </p:tavLst>
                                    </p:anim>
                                    <p:animEffect filter="fade">
                                      <p:cBhvr>
                                        <p:cTn id="10" dur="500"/>
                                        <p:tgtEl>
                                          <p:spTgt spid="59"/>
                                        </p:tgtEl>
                                      </p:cBhvr>
                                    </p:animEffect>
                                    <p:set>
                                      <p:cBhvr>
                                        <p:cTn id="11" dur="1" fill="hold">
                                          <p:stCondLst>
                                            <p:cond delay="499"/>
                                          </p:stCondLst>
                                        </p:cTn>
                                        <p:tgtEl>
                                          <p:spTgt spid="59"/>
                                        </p:tgtEl>
                                        <p:attrNameLst>
                                          <p:attrName>style.visibility</p:attrName>
                                        </p:attrNameLst>
                                      </p:cBhvr>
                                      <p:to>
                                        <p:strVal val="hidden"/>
                                      </p:to>
                                    </p:set>
                                  </p:childTnLst>
                                </p:cTn>
                              </p:par>
                              <p:par>
                                <p:cTn id="12" presetID="15" presetClass="exit" presetSubtype="0" fill="hold" nodeType="withEffect">
                                  <p:stCondLst>
                                    <p:cond delay="400"/>
                                  </p:stCondLst>
                                  <p:childTnLst>
                                    <p:anim calcmode="lin" valueType="num">
                                      <p:cBhvr>
                                        <p:cTn id="13" dur="500"/>
                                        <p:tgtEl>
                                          <p:spTgt spid="58"/>
                                        </p:tgtEl>
                                        <p:attrNameLst>
                                          <p:attrName>ppt_w</p:attrName>
                                        </p:attrNameLst>
                                      </p:cBhvr>
                                      <p:tavLst>
                                        <p:tav tm="0">
                                          <p:val>
                                            <p:strVal val="ppt_w"/>
                                          </p:val>
                                        </p:tav>
                                        <p:tav tm="100000">
                                          <p:val>
                                            <p:fltVal val="0.000000"/>
                                          </p:val>
                                        </p:tav>
                                      </p:tavLst>
                                    </p:anim>
                                    <p:anim calcmode="lin" valueType="num">
                                      <p:cBhvr>
                                        <p:cTn id="14" dur="500"/>
                                        <p:tgtEl>
                                          <p:spTgt spid="58"/>
                                        </p:tgtEl>
                                        <p:attrNameLst>
                                          <p:attrName>ppt_h</p:attrName>
                                        </p:attrNameLst>
                                      </p:cBhvr>
                                      <p:tavLst>
                                        <p:tav tm="0">
                                          <p:val>
                                            <p:strVal val="ppt_h"/>
                                          </p:val>
                                        </p:tav>
                                        <p:tav tm="100000">
                                          <p:val>
                                            <p:fltVal val="0.000000"/>
                                          </p:val>
                                        </p:tav>
                                      </p:tavLst>
                                    </p:anim>
                                    <p:anim calcmode="lin" valueType="num">
                                      <p:cBhvr>
                                        <p:cTn id="15" dur="500"/>
                                        <p:tgtEl>
                                          <p:spTgt spid="5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 dur="500"/>
                                        <p:tgtEl>
                                          <p:spTgt spid="5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 dur="1" fill="hold">
                                          <p:stCondLst>
                                            <p:cond delay="499"/>
                                          </p:stCondLst>
                                        </p:cTn>
                                        <p:tgtEl>
                                          <p:spTgt spid="58"/>
                                        </p:tgtEl>
                                        <p:attrNameLst>
                                          <p:attrName>style.visibility</p:attrName>
                                        </p:attrNameLst>
                                      </p:cBhvr>
                                      <p:to>
                                        <p:strVal val="hidden"/>
                                      </p:to>
                                    </p:set>
                                  </p:childTnLst>
                                </p:cTn>
                              </p:par>
                              <p:par>
                                <p:cTn id="18" presetID="15" presetClass="exit" presetSubtype="0" fill="hold" grpId="0" nodeType="withEffect">
                                  <p:stCondLst>
                                    <p:cond delay="500"/>
                                  </p:stCondLst>
                                  <p:childTnLst>
                                    <p:anim calcmode="lin" valueType="num">
                                      <p:cBhvr>
                                        <p:cTn id="19" dur="500"/>
                                        <p:tgtEl>
                                          <p:spTgt spid="80"/>
                                        </p:tgtEl>
                                        <p:attrNameLst>
                                          <p:attrName>ppt_w</p:attrName>
                                        </p:attrNameLst>
                                      </p:cBhvr>
                                      <p:tavLst>
                                        <p:tav tm="0">
                                          <p:val>
                                            <p:strVal val="ppt_w"/>
                                          </p:val>
                                        </p:tav>
                                        <p:tav tm="100000">
                                          <p:val>
                                            <p:fltVal val="0.000000"/>
                                          </p:val>
                                        </p:tav>
                                      </p:tavLst>
                                    </p:anim>
                                    <p:anim calcmode="lin" valueType="num">
                                      <p:cBhvr>
                                        <p:cTn id="20" dur="500"/>
                                        <p:tgtEl>
                                          <p:spTgt spid="80"/>
                                        </p:tgtEl>
                                        <p:attrNameLst>
                                          <p:attrName>ppt_h</p:attrName>
                                        </p:attrNameLst>
                                      </p:cBhvr>
                                      <p:tavLst>
                                        <p:tav tm="0">
                                          <p:val>
                                            <p:strVal val="ppt_h"/>
                                          </p:val>
                                        </p:tav>
                                        <p:tav tm="100000">
                                          <p:val>
                                            <p:fltVal val="0.000000"/>
                                          </p:val>
                                        </p:tav>
                                      </p:tavLst>
                                    </p:anim>
                                    <p:anim calcmode="lin" valueType="num">
                                      <p:cBhvr>
                                        <p:cTn id="21" dur="500"/>
                                        <p:tgtEl>
                                          <p:spTgt spid="80"/>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2" dur="500"/>
                                        <p:tgtEl>
                                          <p:spTgt spid="80"/>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3" dur="1" fill="hold">
                                          <p:stCondLst>
                                            <p:cond delay="499"/>
                                          </p:stCondLst>
                                        </p:cTn>
                                        <p:tgtEl>
                                          <p:spTgt spid="80"/>
                                        </p:tgtEl>
                                        <p:attrNameLst>
                                          <p:attrName>style.visibility</p:attrName>
                                        </p:attrNameLst>
                                      </p:cBhvr>
                                      <p:to>
                                        <p:strVal val="hidden"/>
                                      </p:to>
                                    </p:set>
                                  </p:childTnLst>
                                </p:cTn>
                              </p:par>
                              <p:par>
                                <p:cTn id="24" presetID="15" presetClass="exit" presetSubtype="0" fill="hold" grpId="0" nodeType="withEffect">
                                  <p:stCondLst>
                                    <p:cond delay="600"/>
                                  </p:stCondLst>
                                  <p:childTnLst>
                                    <p:anim calcmode="lin" valueType="num">
                                      <p:cBhvr>
                                        <p:cTn id="25" dur="500"/>
                                        <p:tgtEl>
                                          <p:spTgt spid="78"/>
                                        </p:tgtEl>
                                        <p:attrNameLst>
                                          <p:attrName>ppt_w</p:attrName>
                                        </p:attrNameLst>
                                      </p:cBhvr>
                                      <p:tavLst>
                                        <p:tav tm="0">
                                          <p:val>
                                            <p:strVal val="ppt_w"/>
                                          </p:val>
                                        </p:tav>
                                        <p:tav tm="100000">
                                          <p:val>
                                            <p:fltVal val="0.000000"/>
                                          </p:val>
                                        </p:tav>
                                      </p:tavLst>
                                    </p:anim>
                                    <p:anim calcmode="lin" valueType="num">
                                      <p:cBhvr>
                                        <p:cTn id="26" dur="500"/>
                                        <p:tgtEl>
                                          <p:spTgt spid="78"/>
                                        </p:tgtEl>
                                        <p:attrNameLst>
                                          <p:attrName>ppt_h</p:attrName>
                                        </p:attrNameLst>
                                      </p:cBhvr>
                                      <p:tavLst>
                                        <p:tav tm="0">
                                          <p:val>
                                            <p:strVal val="ppt_h"/>
                                          </p:val>
                                        </p:tav>
                                        <p:tav tm="100000">
                                          <p:val>
                                            <p:fltVal val="0.000000"/>
                                          </p:val>
                                        </p:tav>
                                      </p:tavLst>
                                    </p:anim>
                                    <p:anim calcmode="lin" valueType="num">
                                      <p:cBhvr>
                                        <p:cTn id="27" dur="500"/>
                                        <p:tgtEl>
                                          <p:spTgt spid="7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500"/>
                                        <p:tgtEl>
                                          <p:spTgt spid="7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499"/>
                                          </p:stCondLst>
                                        </p:cTn>
                                        <p:tgtEl>
                                          <p:spTgt spid="78"/>
                                        </p:tgtEl>
                                        <p:attrNameLst>
                                          <p:attrName>style.visibility</p:attrName>
                                        </p:attrNameLst>
                                      </p:cBhvr>
                                      <p:to>
                                        <p:strVal val="hidden"/>
                                      </p:to>
                                    </p:set>
                                  </p:childTnLst>
                                </p:cTn>
                              </p:par>
                              <p:par>
                                <p:cTn id="30" presetID="15" presetClass="exit" presetSubtype="0" fill="hold" grpId="0" nodeType="withEffect">
                                  <p:stCondLst>
                                    <p:cond delay="700"/>
                                  </p:stCondLst>
                                  <p:childTnLst>
                                    <p:anim calcmode="lin" valueType="num">
                                      <p:cBhvr>
                                        <p:cTn id="31" dur="500"/>
                                        <p:tgtEl>
                                          <p:spTgt spid="79"/>
                                        </p:tgtEl>
                                        <p:attrNameLst>
                                          <p:attrName>ppt_w</p:attrName>
                                        </p:attrNameLst>
                                      </p:cBhvr>
                                      <p:tavLst>
                                        <p:tav tm="0">
                                          <p:val>
                                            <p:strVal val="ppt_w"/>
                                          </p:val>
                                        </p:tav>
                                        <p:tav tm="100000">
                                          <p:val>
                                            <p:fltVal val="0.000000"/>
                                          </p:val>
                                        </p:tav>
                                      </p:tavLst>
                                    </p:anim>
                                    <p:anim calcmode="lin" valueType="num">
                                      <p:cBhvr>
                                        <p:cTn id="32" dur="500"/>
                                        <p:tgtEl>
                                          <p:spTgt spid="79"/>
                                        </p:tgtEl>
                                        <p:attrNameLst>
                                          <p:attrName>ppt_h</p:attrName>
                                        </p:attrNameLst>
                                      </p:cBhvr>
                                      <p:tavLst>
                                        <p:tav tm="0">
                                          <p:val>
                                            <p:strVal val="ppt_h"/>
                                          </p:val>
                                        </p:tav>
                                        <p:tav tm="100000">
                                          <p:val>
                                            <p:fltVal val="0.000000"/>
                                          </p:val>
                                        </p:tav>
                                      </p:tavLst>
                                    </p:anim>
                                    <p:anim calcmode="lin" valueType="num">
                                      <p:cBhvr>
                                        <p:cTn id="33" dur="500"/>
                                        <p:tgtEl>
                                          <p:spTgt spid="79"/>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4" dur="500"/>
                                        <p:tgtEl>
                                          <p:spTgt spid="79"/>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5" dur="1" fill="hold">
                                          <p:stCondLst>
                                            <p:cond delay="499"/>
                                          </p:stCondLst>
                                        </p:cTn>
                                        <p:tgtEl>
                                          <p:spTgt spid="7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bldLvl="0" animBg="1"/>
      <p:bldP spid="79" grpId="0" bldLvl="0" animBg="1"/>
      <p:bldP spid="8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7"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3320"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13346" name="矩形 123"/>
          <p:cNvSpPr/>
          <p:nvPr/>
        </p:nvSpPr>
        <p:spPr>
          <a:xfrm>
            <a:off x="3756660" y="1700530"/>
            <a:ext cx="7451725" cy="1655445"/>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3348" name="矩形 129"/>
          <p:cNvSpPr/>
          <p:nvPr/>
        </p:nvSpPr>
        <p:spPr>
          <a:xfrm>
            <a:off x="4774248" y="4221163"/>
            <a:ext cx="2041525"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01</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职业</a:t>
            </a:r>
            <a:endParaRPr lang="zh-CN" altLang="en-US" dirty="0">
              <a:ea typeface="宋体" panose="02010600030101010101" pitchFamily="2" charset="-122"/>
            </a:endParaRPr>
          </a:p>
        </p:txBody>
      </p:sp>
      <p:sp>
        <p:nvSpPr>
          <p:cNvPr id="13349" name="矩形 131"/>
          <p:cNvSpPr/>
          <p:nvPr/>
        </p:nvSpPr>
        <p:spPr>
          <a:xfrm>
            <a:off x="6947535" y="4221163"/>
            <a:ext cx="2041525"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02</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职业选择</a:t>
            </a:r>
            <a:endParaRPr lang="zh-CN" altLang="en-US" dirty="0">
              <a:ea typeface="宋体" panose="02010600030101010101" pitchFamily="2" charset="-122"/>
            </a:endParaRPr>
          </a:p>
        </p:txBody>
      </p:sp>
      <p:sp>
        <p:nvSpPr>
          <p:cNvPr id="13350" name="矩形 132"/>
          <p:cNvSpPr/>
          <p:nvPr/>
        </p:nvSpPr>
        <p:spPr>
          <a:xfrm>
            <a:off x="9119235" y="4221163"/>
            <a:ext cx="2041525"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03</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职业规划</a:t>
            </a:r>
            <a:endParaRPr lang="zh-CN" altLang="en-US" dirty="0">
              <a:ea typeface="宋体" panose="02010600030101010101" pitchFamily="2" charset="-122"/>
            </a:endParaRPr>
          </a:p>
        </p:txBody>
      </p:sp>
      <p:sp>
        <p:nvSpPr>
          <p:cNvPr id="13351" name="矩形 8"/>
          <p:cNvSpPr/>
          <p:nvPr/>
        </p:nvSpPr>
        <p:spPr>
          <a:xfrm>
            <a:off x="3359785" y="1700213"/>
            <a:ext cx="288925" cy="1655762"/>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13352" name="Picture 4" descr="C:\Users\user\Desktop\xpic2536.jpg"/>
          <p:cNvPicPr>
            <a:picLocks noChangeAspect="1"/>
          </p:cNvPicPr>
          <p:nvPr/>
        </p:nvPicPr>
        <p:blipFill>
          <a:blip r:embed="rId1"/>
          <a:srcRect b="4951"/>
          <a:stretch>
            <a:fillRect/>
          </a:stretch>
        </p:blipFill>
        <p:spPr>
          <a:xfrm>
            <a:off x="8903335" y="1844675"/>
            <a:ext cx="2160588" cy="1368425"/>
          </a:xfrm>
          <a:prstGeom prst="rect">
            <a:avLst/>
          </a:prstGeom>
          <a:blipFill rotWithShape="1">
            <a:blip r:embed="rId2"/>
            <a:srcRect b="4951"/>
            <a:stretch>
              <a:fillRect/>
            </a:stretch>
          </a:blipFill>
          <a:ln w="28575" cap="flat" cmpd="sng">
            <a:solidFill>
              <a:schemeClr val="bg1"/>
            </a:solidFill>
            <a:prstDash val="solid"/>
            <a:miter/>
            <a:headEnd type="none" w="med" len="med"/>
            <a:tailEnd type="none" w="med" len="med"/>
          </a:ln>
        </p:spPr>
      </p:pic>
      <p:sp>
        <p:nvSpPr>
          <p:cNvPr id="6149" name="标题 1"/>
          <p:cNvSpPr/>
          <p:nvPr/>
        </p:nvSpPr>
        <p:spPr>
          <a:xfrm>
            <a:off x="9119870" y="638175"/>
            <a:ext cx="1809115" cy="287655"/>
          </a:xfrm>
          <a:prstGeom prst="rect">
            <a:avLst/>
          </a:prstGeom>
          <a:noFill/>
          <a:ln w="9525">
            <a:noFill/>
          </a:ln>
        </p:spPr>
        <p:txBody>
          <a:bodyPr>
            <a:noAutofit/>
          </a:bodyPr>
          <a:p>
            <a:pPr lvl="0">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学习单元八</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7" name="组合 46"/>
          <p:cNvGrpSpPr/>
          <p:nvPr/>
        </p:nvGrpSpPr>
        <p:grpSpPr>
          <a:xfrm>
            <a:off x="-92075" y="1123950"/>
            <a:ext cx="1868170" cy="4824730"/>
            <a:chOff x="-146" y="1770"/>
            <a:chExt cx="2942" cy="7598"/>
          </a:xfrm>
        </p:grpSpPr>
        <p:sp>
          <p:nvSpPr>
            <p:cNvPr id="3" name="矩形 2"/>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 name="组合 3"/>
            <p:cNvGrpSpPr/>
            <p:nvPr/>
          </p:nvGrpSpPr>
          <p:grpSpPr>
            <a:xfrm>
              <a:off x="-145" y="2607"/>
              <a:ext cx="2941" cy="816"/>
              <a:chOff x="-146" y="2607"/>
              <a:chExt cx="2941" cy="816"/>
            </a:xfrm>
          </p:grpSpPr>
          <p:sp>
            <p:nvSpPr>
              <p:cNvPr id="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28"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29" name="组合 28"/>
            <p:cNvGrpSpPr/>
            <p:nvPr/>
          </p:nvGrpSpPr>
          <p:grpSpPr>
            <a:xfrm>
              <a:off x="-144" y="3890"/>
              <a:ext cx="2940" cy="816"/>
              <a:chOff x="-145" y="3833"/>
              <a:chExt cx="2940" cy="816"/>
            </a:xfrm>
          </p:grpSpPr>
          <p:sp>
            <p:nvSpPr>
              <p:cNvPr id="31"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33"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818" y="5278"/>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4" name="组合 33"/>
            <p:cNvGrpSpPr/>
            <p:nvPr/>
          </p:nvGrpSpPr>
          <p:grpSpPr>
            <a:xfrm>
              <a:off x="-144" y="5173"/>
              <a:ext cx="2940" cy="816"/>
              <a:chOff x="-145" y="5130"/>
              <a:chExt cx="2940" cy="816"/>
            </a:xfrm>
          </p:grpSpPr>
          <p:sp>
            <p:nvSpPr>
              <p:cNvPr id="35"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6"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37"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学习单元八</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38" name="组合 37"/>
            <p:cNvGrpSpPr/>
            <p:nvPr/>
          </p:nvGrpSpPr>
          <p:grpSpPr>
            <a:xfrm>
              <a:off x="-146" y="6456"/>
              <a:ext cx="2942" cy="816"/>
              <a:chOff x="-147" y="6427"/>
              <a:chExt cx="2942" cy="816"/>
            </a:xfrm>
          </p:grpSpPr>
          <p:sp>
            <p:nvSpPr>
              <p:cNvPr id="39"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0"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41"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42" name="组合 41"/>
            <p:cNvGrpSpPr/>
            <p:nvPr/>
          </p:nvGrpSpPr>
          <p:grpSpPr>
            <a:xfrm>
              <a:off x="-146" y="7739"/>
              <a:ext cx="2942" cy="816"/>
              <a:chOff x="-147" y="7737"/>
              <a:chExt cx="2942" cy="816"/>
            </a:xfrm>
          </p:grpSpPr>
          <p:sp>
            <p:nvSpPr>
              <p:cNvPr id="43"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4"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45"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37924" name="TextBox 126"/>
          <p:cNvSpPr/>
          <p:nvPr/>
        </p:nvSpPr>
        <p:spPr>
          <a:xfrm>
            <a:off x="3756660" y="1968500"/>
            <a:ext cx="5145405" cy="1402080"/>
          </a:xfrm>
          <a:prstGeom prst="rect">
            <a:avLst/>
          </a:prstGeom>
          <a:noFill/>
          <a:ln w="9525">
            <a:noFill/>
          </a:ln>
        </p:spPr>
        <p:txBody>
          <a:bodyPr wrap="square">
            <a:spAutoFit/>
          </a:bodyPr>
          <a:p>
            <a:pPr lvl="0" algn="l">
              <a:lnSpc>
                <a:spcPct val="100000"/>
              </a:lnSpc>
            </a:pP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学习单元八  相信自已，我的职业我做主</a:t>
            </a:r>
            <a:r>
              <a:rPr lang="en-US" altLang="zh-CN" sz="2800" b="1" dirty="0">
                <a:solidFill>
                  <a:schemeClr val="bg1"/>
                </a:solidFill>
                <a:latin typeface="微软雅黑" panose="020B0503020204020204" charset="-122"/>
                <a:ea typeface="微软雅黑" panose="020B0503020204020204" charset="-122"/>
                <a:sym typeface="微软雅黑" panose="020B0503020204020204" charset="-122"/>
              </a:rPr>
              <a:t>——</a:t>
            </a: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中职学生职业选择与规划</a:t>
            </a:r>
            <a:endParaRPr lang="zh-CN" altLang="en-US" sz="2800" b="1" dirty="0">
              <a:solidFill>
                <a:schemeClr val="bg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351"/>
                                        </p:tgtEl>
                                        <p:attrNameLst>
                                          <p:attrName>style.visibility</p:attrName>
                                        </p:attrNameLst>
                                      </p:cBhvr>
                                      <p:to>
                                        <p:strVal val="visible"/>
                                      </p:to>
                                    </p:set>
                                    <p:animEffect filter="wipe(left)">
                                      <p:cBhvr>
                                        <p:cTn id="7" dur="400"/>
                                        <p:tgtEl>
                                          <p:spTgt spid="13351"/>
                                        </p:tgtEl>
                                      </p:cBhvr>
                                    </p:animEffect>
                                  </p:childTnLst>
                                </p:cTn>
                              </p:par>
                              <p:par>
                                <p:cTn id="8" presetID="52" presetClass="entr" presetSubtype="0" fill="hold" nodeType="withEffect">
                                  <p:stCondLst>
                                    <p:cond delay="100"/>
                                  </p:stCondLst>
                                  <p:childTnLst>
                                    <p:set>
                                      <p:cBhvr>
                                        <p:cTn id="9" dur="1" fill="hold">
                                          <p:stCondLst>
                                            <p:cond delay="0"/>
                                          </p:stCondLst>
                                        </p:cTn>
                                        <p:tgtEl>
                                          <p:spTgt spid="13352"/>
                                        </p:tgtEl>
                                        <p:attrNameLst>
                                          <p:attrName>style.visibility</p:attrName>
                                        </p:attrNameLst>
                                      </p:cBhvr>
                                      <p:to>
                                        <p:strVal val="visible"/>
                                      </p:to>
                                    </p:set>
                                    <p:animScale>
                                      <p:cBhvr>
                                        <p:cTn id="10" dur="500" decel="50000" fill="hold">
                                          <p:stCondLst>
                                            <p:cond delay="0"/>
                                          </p:stCondLst>
                                        </p:cTn>
                                        <p:tgtEl>
                                          <p:spTgt spid="133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500" decel="50000" fill="hold">
                                          <p:stCondLst>
                                            <p:cond delay="0"/>
                                          </p:stCondLst>
                                        </p:cTn>
                                        <p:tgtEl>
                                          <p:spTgt spid="13352"/>
                                        </p:tgtEl>
                                        <p:attrNameLst>
                                          <p:attrName>ppt_x</p:attrName>
                                          <p:attrName>ppt_y</p:attrName>
                                        </p:attrNameLst>
                                      </p:cBhvr>
                                    </p:animMotion>
                                    <p:animEffect filter="fade">
                                      <p:cBhvr>
                                        <p:cTn id="12" dur="500"/>
                                        <p:tgtEl>
                                          <p:spTgt spid="13352"/>
                                        </p:tgtEl>
                                      </p:cBhvr>
                                    </p:animEffect>
                                  </p:childTnLst>
                                </p:cTn>
                              </p:par>
                              <p:par>
                                <p:cTn id="13" presetID="52" presetClass="entr" presetSubtype="0" fill="hold" grpId="0" nodeType="withEffect">
                                  <p:stCondLst>
                                    <p:cond delay="300"/>
                                  </p:stCondLst>
                                  <p:childTnLst>
                                    <p:set>
                                      <p:cBhvr>
                                        <p:cTn id="14" dur="1" fill="hold">
                                          <p:stCondLst>
                                            <p:cond delay="0"/>
                                          </p:stCondLst>
                                        </p:cTn>
                                        <p:tgtEl>
                                          <p:spTgt spid="13348"/>
                                        </p:tgtEl>
                                        <p:attrNameLst>
                                          <p:attrName>style.visibility</p:attrName>
                                        </p:attrNameLst>
                                      </p:cBhvr>
                                      <p:to>
                                        <p:strVal val="visible"/>
                                      </p:to>
                                    </p:set>
                                    <p:animScale>
                                      <p:cBhvr>
                                        <p:cTn id="15" dur="500" decel="50000" fill="hold">
                                          <p:stCondLst>
                                            <p:cond delay="0"/>
                                          </p:stCondLst>
                                        </p:cTn>
                                        <p:tgtEl>
                                          <p:spTgt spid="133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500" decel="50000" fill="hold">
                                          <p:stCondLst>
                                            <p:cond delay="0"/>
                                          </p:stCondLst>
                                        </p:cTn>
                                        <p:tgtEl>
                                          <p:spTgt spid="13348"/>
                                        </p:tgtEl>
                                        <p:attrNameLst>
                                          <p:attrName>ppt_x</p:attrName>
                                          <p:attrName>ppt_y</p:attrName>
                                        </p:attrNameLst>
                                      </p:cBhvr>
                                    </p:animMotion>
                                    <p:animEffect filter="fade">
                                      <p:cBhvr>
                                        <p:cTn id="17" dur="500"/>
                                        <p:tgtEl>
                                          <p:spTgt spid="13348"/>
                                        </p:tgtEl>
                                      </p:cBhvr>
                                    </p:animEffect>
                                  </p:childTnLst>
                                </p:cTn>
                              </p:par>
                              <p:par>
                                <p:cTn id="18" presetID="52" presetClass="entr" presetSubtype="0" fill="hold" grpId="0" nodeType="withEffect">
                                  <p:stCondLst>
                                    <p:cond delay="400"/>
                                  </p:stCondLst>
                                  <p:childTnLst>
                                    <p:set>
                                      <p:cBhvr>
                                        <p:cTn id="19" dur="1" fill="hold">
                                          <p:stCondLst>
                                            <p:cond delay="0"/>
                                          </p:stCondLst>
                                        </p:cTn>
                                        <p:tgtEl>
                                          <p:spTgt spid="13349"/>
                                        </p:tgtEl>
                                        <p:attrNameLst>
                                          <p:attrName>style.visibility</p:attrName>
                                        </p:attrNameLst>
                                      </p:cBhvr>
                                      <p:to>
                                        <p:strVal val="visible"/>
                                      </p:to>
                                    </p:set>
                                    <p:animScale>
                                      <p:cBhvr>
                                        <p:cTn id="20" dur="500" decel="50000" fill="hold">
                                          <p:stCondLst>
                                            <p:cond delay="0"/>
                                          </p:stCondLst>
                                        </p:cTn>
                                        <p:tgtEl>
                                          <p:spTgt spid="133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500" decel="50000" fill="hold">
                                          <p:stCondLst>
                                            <p:cond delay="0"/>
                                          </p:stCondLst>
                                        </p:cTn>
                                        <p:tgtEl>
                                          <p:spTgt spid="13349"/>
                                        </p:tgtEl>
                                        <p:attrNameLst>
                                          <p:attrName>ppt_x</p:attrName>
                                          <p:attrName>ppt_y</p:attrName>
                                        </p:attrNameLst>
                                      </p:cBhvr>
                                    </p:animMotion>
                                    <p:animEffect filter="fade">
                                      <p:cBhvr>
                                        <p:cTn id="22" dur="500"/>
                                        <p:tgtEl>
                                          <p:spTgt spid="13349"/>
                                        </p:tgtEl>
                                      </p:cBhvr>
                                    </p:animEffect>
                                  </p:childTnLst>
                                </p:cTn>
                              </p:par>
                              <p:par>
                                <p:cTn id="23" presetID="52" presetClass="entr" presetSubtype="0" fill="hold" grpId="0" nodeType="withEffect">
                                  <p:stCondLst>
                                    <p:cond delay="500"/>
                                  </p:stCondLst>
                                  <p:childTnLst>
                                    <p:set>
                                      <p:cBhvr>
                                        <p:cTn id="24" dur="1" fill="hold">
                                          <p:stCondLst>
                                            <p:cond delay="0"/>
                                          </p:stCondLst>
                                        </p:cTn>
                                        <p:tgtEl>
                                          <p:spTgt spid="13350"/>
                                        </p:tgtEl>
                                        <p:attrNameLst>
                                          <p:attrName>style.visibility</p:attrName>
                                        </p:attrNameLst>
                                      </p:cBhvr>
                                      <p:to>
                                        <p:strVal val="visible"/>
                                      </p:to>
                                    </p:set>
                                    <p:animScale>
                                      <p:cBhvr>
                                        <p:cTn id="25" dur="500" decel="50000" fill="hold">
                                          <p:stCondLst>
                                            <p:cond delay="0"/>
                                          </p:stCondLst>
                                        </p:cTn>
                                        <p:tgtEl>
                                          <p:spTgt spid="133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13350"/>
                                        </p:tgtEl>
                                        <p:attrNameLst>
                                          <p:attrName>ppt_x</p:attrName>
                                          <p:attrName>ppt_y</p:attrName>
                                        </p:attrNameLst>
                                      </p:cBhvr>
                                    </p:animMotion>
                                    <p:animEffect filter="fade">
                                      <p:cBhvr>
                                        <p:cTn id="27" dur="500"/>
                                        <p:tgtEl>
                                          <p:spTgt spid="133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48" grpId="0" bldLvl="0" animBg="1"/>
      <p:bldP spid="13349" grpId="0" bldLvl="0" animBg="1"/>
      <p:bldP spid="13350" grpId="0" bldLvl="0" animBg="1"/>
      <p:bldP spid="1335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41"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4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4369"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14370" name="组合 14369"/>
          <p:cNvGrpSpPr/>
          <p:nvPr/>
        </p:nvGrpSpPr>
        <p:grpSpPr>
          <a:xfrm>
            <a:off x="1883410" y="512763"/>
            <a:ext cx="539750" cy="539750"/>
            <a:chOff x="0" y="0"/>
            <a:chExt cx="540000" cy="540000"/>
          </a:xfrm>
        </p:grpSpPr>
        <p:sp>
          <p:nvSpPr>
            <p:cNvPr id="1437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437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14373"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职业</a:t>
            </a:r>
            <a:endParaRPr lang="zh-CN" altLang="en-US" dirty="0">
              <a:ea typeface="宋体" panose="02010600030101010101" pitchFamily="2" charset="-122"/>
            </a:endParaRPr>
          </a:p>
        </p:txBody>
      </p:sp>
      <p:sp>
        <p:nvSpPr>
          <p:cNvPr id="14374"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职业</a:t>
            </a:r>
            <a:endParaRPr lang="zh-CN" altLang="en-US" dirty="0">
              <a:ea typeface="宋体" panose="02010600030101010101" pitchFamily="2" charset="-122"/>
            </a:endParaRPr>
          </a:p>
        </p:txBody>
      </p:sp>
      <p:sp>
        <p:nvSpPr>
          <p:cNvPr id="1437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pic>
        <p:nvPicPr>
          <p:cNvPr id="14376" name="Picture 3" descr="C:\Users\cxy\Desktop\中职-《心理健康》\图\2531170_215238845000_2.jpg2531170_215238845000_2"/>
          <p:cNvPicPr>
            <a:picLocks noChangeAspect="1"/>
          </p:cNvPicPr>
          <p:nvPr/>
        </p:nvPicPr>
        <p:blipFill>
          <a:blip r:embed="rId2"/>
          <a:srcRect/>
          <a:stretch>
            <a:fillRect/>
          </a:stretch>
        </p:blipFill>
        <p:spPr>
          <a:xfrm>
            <a:off x="2286635" y="1437640"/>
            <a:ext cx="6179185" cy="4232275"/>
          </a:xfrm>
          <a:prstGeom prst="rect">
            <a:avLst/>
          </a:prstGeom>
          <a:noFill/>
          <a:ln w="9525">
            <a:noFill/>
          </a:ln>
        </p:spPr>
      </p:pic>
      <p:sp>
        <p:nvSpPr>
          <p:cNvPr id="14377" name="矩形 6"/>
          <p:cNvSpPr/>
          <p:nvPr/>
        </p:nvSpPr>
        <p:spPr>
          <a:xfrm>
            <a:off x="8835073" y="1989138"/>
            <a:ext cx="3355975" cy="3959225"/>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78" name="矩形 9"/>
          <p:cNvSpPr/>
          <p:nvPr/>
        </p:nvSpPr>
        <p:spPr>
          <a:xfrm>
            <a:off x="9062085" y="1773238"/>
            <a:ext cx="100013" cy="3794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79" name="TextBox 10"/>
          <p:cNvSpPr/>
          <p:nvPr/>
        </p:nvSpPr>
        <p:spPr>
          <a:xfrm>
            <a:off x="9422448" y="1773238"/>
            <a:ext cx="2578100"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职业的含义：</a:t>
            </a:r>
            <a:endParaRPr lang="zh-CN" altLang="en-US" dirty="0">
              <a:ea typeface="宋体" panose="02010600030101010101" pitchFamily="2" charset="-122"/>
            </a:endParaRPr>
          </a:p>
        </p:txBody>
      </p:sp>
      <p:sp>
        <p:nvSpPr>
          <p:cNvPr id="14380" name="圆角矩形 21"/>
          <p:cNvSpPr/>
          <p:nvPr/>
        </p:nvSpPr>
        <p:spPr>
          <a:xfrm>
            <a:off x="8976360" y="2276475"/>
            <a:ext cx="3024188" cy="35290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4381" name="TextBox 8"/>
          <p:cNvSpPr/>
          <p:nvPr/>
        </p:nvSpPr>
        <p:spPr>
          <a:xfrm>
            <a:off x="9062085" y="2641600"/>
            <a:ext cx="2867025" cy="302895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职业包含两层含义：第一、它表明在社会中并非任何工作都是职业，只有能吸引劳动者长期稳定地投入其中，并能取得一定的经济收入的工作才能成为职业。第二、职业是劳动者获得的社会角色，劳动者必须按照这一社会角色规定的规范行事。</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47" name="组合 46"/>
          <p:cNvGrpSpPr/>
          <p:nvPr/>
        </p:nvGrpSpPr>
        <p:grpSpPr>
          <a:xfrm>
            <a:off x="-92075" y="1123950"/>
            <a:ext cx="1868170" cy="4824730"/>
            <a:chOff x="-146" y="1770"/>
            <a:chExt cx="2942" cy="7598"/>
          </a:xfrm>
        </p:grpSpPr>
        <p:sp>
          <p:nvSpPr>
            <p:cNvPr id="3" name="矩形 2"/>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 name="组合 3"/>
            <p:cNvGrpSpPr/>
            <p:nvPr/>
          </p:nvGrpSpPr>
          <p:grpSpPr>
            <a:xfrm>
              <a:off x="-145" y="2607"/>
              <a:ext cx="2941" cy="816"/>
              <a:chOff x="-146" y="2607"/>
              <a:chExt cx="2941" cy="816"/>
            </a:xfrm>
          </p:grpSpPr>
          <p:sp>
            <p:nvSpPr>
              <p:cNvPr id="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28"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29" name="组合 28"/>
            <p:cNvGrpSpPr/>
            <p:nvPr/>
          </p:nvGrpSpPr>
          <p:grpSpPr>
            <a:xfrm>
              <a:off x="-144" y="3890"/>
              <a:ext cx="2940" cy="816"/>
              <a:chOff x="-145" y="3833"/>
              <a:chExt cx="2940" cy="816"/>
            </a:xfrm>
          </p:grpSpPr>
          <p:sp>
            <p:nvSpPr>
              <p:cNvPr id="31"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33"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818" y="5278"/>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4" name="组合 33"/>
            <p:cNvGrpSpPr/>
            <p:nvPr/>
          </p:nvGrpSpPr>
          <p:grpSpPr>
            <a:xfrm>
              <a:off x="-144" y="5173"/>
              <a:ext cx="2940" cy="816"/>
              <a:chOff x="-145" y="5130"/>
              <a:chExt cx="2940" cy="816"/>
            </a:xfrm>
          </p:grpSpPr>
          <p:sp>
            <p:nvSpPr>
              <p:cNvPr id="35"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6"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37"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学习单元八</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38" name="组合 37"/>
            <p:cNvGrpSpPr/>
            <p:nvPr/>
          </p:nvGrpSpPr>
          <p:grpSpPr>
            <a:xfrm>
              <a:off x="-146" y="6456"/>
              <a:ext cx="2942" cy="816"/>
              <a:chOff x="-147" y="6427"/>
              <a:chExt cx="2942" cy="816"/>
            </a:xfrm>
          </p:grpSpPr>
          <p:sp>
            <p:nvSpPr>
              <p:cNvPr id="39"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0"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41"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42" name="组合 41"/>
            <p:cNvGrpSpPr/>
            <p:nvPr/>
          </p:nvGrpSpPr>
          <p:grpSpPr>
            <a:xfrm>
              <a:off x="-146" y="7739"/>
              <a:ext cx="2942" cy="816"/>
              <a:chOff x="-147" y="7737"/>
              <a:chExt cx="2942" cy="816"/>
            </a:xfrm>
          </p:grpSpPr>
          <p:sp>
            <p:nvSpPr>
              <p:cNvPr id="43"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4"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45"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学习单元八</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4370"/>
                                        </p:tgtEl>
                                        <p:attrNameLst>
                                          <p:attrName>style.visibility</p:attrName>
                                        </p:attrNameLst>
                                      </p:cBhvr>
                                      <p:to>
                                        <p:strVal val="visible"/>
                                      </p:to>
                                    </p:set>
                                    <p:anim calcmode="lin" valueType="num">
                                      <p:cBhvr>
                                        <p:cTn id="7" dur="500" fill="hold"/>
                                        <p:tgtEl>
                                          <p:spTgt spid="14370"/>
                                        </p:tgtEl>
                                        <p:attrNameLst>
                                          <p:attrName>ppt_x</p:attrName>
                                        </p:attrNameLst>
                                      </p:cBhvr>
                                      <p:tavLst>
                                        <p:tav tm="0">
                                          <p:val>
                                            <p:strVal val="#ppt_x"/>
                                          </p:val>
                                        </p:tav>
                                        <p:tav tm="100000">
                                          <p:val>
                                            <p:strVal val="#ppt_x"/>
                                          </p:val>
                                        </p:tav>
                                      </p:tavLst>
                                    </p:anim>
                                    <p:anim calcmode="lin" valueType="num">
                                      <p:cBhvr>
                                        <p:cTn id="8" dur="500" fill="hold"/>
                                        <p:tgtEl>
                                          <p:spTgt spid="1437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4373"/>
                                        </p:tgtEl>
                                        <p:attrNameLst>
                                          <p:attrName>style.visibility</p:attrName>
                                        </p:attrNameLst>
                                      </p:cBhvr>
                                      <p:to>
                                        <p:strVal val="visible"/>
                                      </p:to>
                                    </p:set>
                                    <p:anim calcmode="lin" valueType="num">
                                      <p:cBhvr>
                                        <p:cTn id="11" dur="500" fill="hold"/>
                                        <p:tgtEl>
                                          <p:spTgt spid="14373"/>
                                        </p:tgtEl>
                                        <p:attrNameLst>
                                          <p:attrName>ppt_x</p:attrName>
                                        </p:attrNameLst>
                                      </p:cBhvr>
                                      <p:tavLst>
                                        <p:tav tm="0">
                                          <p:val>
                                            <p:strVal val="#ppt_x"/>
                                          </p:val>
                                        </p:tav>
                                        <p:tav tm="100000">
                                          <p:val>
                                            <p:strVal val="#ppt_x"/>
                                          </p:val>
                                        </p:tav>
                                      </p:tavLst>
                                    </p:anim>
                                    <p:anim calcmode="lin" valueType="num">
                                      <p:cBhvr>
                                        <p:cTn id="12" dur="500" fill="hold"/>
                                        <p:tgtEl>
                                          <p:spTgt spid="1437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4381"/>
                                        </p:tgtEl>
                                        <p:attrNameLst>
                                          <p:attrName>style.visibility</p:attrName>
                                        </p:attrNameLst>
                                      </p:cBhvr>
                                      <p:to>
                                        <p:strVal val="visible"/>
                                      </p:to>
                                    </p:set>
                                    <p:anim calcmode="lin" valueType="num">
                                      <p:cBhvr>
                                        <p:cTn id="16" dur="500" fill="hold"/>
                                        <p:tgtEl>
                                          <p:spTgt spid="14381"/>
                                        </p:tgtEl>
                                        <p:attrNameLst>
                                          <p:attrName>ppt_w</p:attrName>
                                        </p:attrNameLst>
                                      </p:cBhvr>
                                      <p:tavLst>
                                        <p:tav tm="0">
                                          <p:val>
                                            <p:fltVal val="0.000000"/>
                                          </p:val>
                                        </p:tav>
                                        <p:tav tm="100000">
                                          <p:val>
                                            <p:strVal val="#ppt_w"/>
                                          </p:val>
                                        </p:tav>
                                      </p:tavLst>
                                    </p:anim>
                                    <p:anim calcmode="lin" valueType="num">
                                      <p:cBhvr>
                                        <p:cTn id="17" dur="500" fill="hold"/>
                                        <p:tgtEl>
                                          <p:spTgt spid="14381"/>
                                        </p:tgtEl>
                                        <p:attrNameLst>
                                          <p:attrName>ppt_h</p:attrName>
                                        </p:attrNameLst>
                                      </p:cBhvr>
                                      <p:tavLst>
                                        <p:tav tm="0">
                                          <p:val>
                                            <p:fltVal val="0.000000"/>
                                          </p:val>
                                        </p:tav>
                                        <p:tav tm="100000">
                                          <p:val>
                                            <p:strVal val="#ppt_h"/>
                                          </p:val>
                                        </p:tav>
                                      </p:tavLst>
                                    </p:anim>
                                    <p:animEffect filter="fade">
                                      <p:cBhvr>
                                        <p:cTn id="18" dur="500"/>
                                        <p:tgtEl>
                                          <p:spTgt spid="14381"/>
                                        </p:tgtEl>
                                      </p:cBhvr>
                                    </p:animEffect>
                                  </p:childTnLst>
                                </p:cTn>
                              </p:par>
                              <p:par>
                                <p:cTn id="19" presetID="49" presetClass="entr" presetSubtype="0" decel="100000" fill="hold" grpId="1" nodeType="withEffect">
                                  <p:stCondLst>
                                    <p:cond delay="0"/>
                                  </p:stCondLst>
                                  <p:childTnLst>
                                    <p:set>
                                      <p:cBhvr>
                                        <p:cTn id="20" dur="1" fill="hold">
                                          <p:stCondLst>
                                            <p:cond delay="0"/>
                                          </p:stCondLst>
                                        </p:cTn>
                                        <p:tgtEl>
                                          <p:spTgt spid="14381"/>
                                        </p:tgtEl>
                                        <p:attrNameLst>
                                          <p:attrName>style.visibility</p:attrName>
                                        </p:attrNameLst>
                                      </p:cBhvr>
                                      <p:to>
                                        <p:strVal val="visible"/>
                                      </p:to>
                                    </p:set>
                                    <p:anim calcmode="lin" valueType="num">
                                      <p:cBhvr>
                                        <p:cTn id="21" dur="500" fill="hold"/>
                                        <p:tgtEl>
                                          <p:spTgt spid="14381"/>
                                        </p:tgtEl>
                                        <p:attrNameLst>
                                          <p:attrName>ppt_w</p:attrName>
                                        </p:attrNameLst>
                                      </p:cBhvr>
                                      <p:tavLst>
                                        <p:tav tm="0">
                                          <p:val>
                                            <p:fltVal val="0.000000"/>
                                          </p:val>
                                        </p:tav>
                                        <p:tav tm="100000">
                                          <p:val>
                                            <p:strVal val="#ppt_w"/>
                                          </p:val>
                                        </p:tav>
                                      </p:tavLst>
                                    </p:anim>
                                    <p:anim calcmode="lin" valueType="num">
                                      <p:cBhvr>
                                        <p:cTn id="22" dur="500" fill="hold"/>
                                        <p:tgtEl>
                                          <p:spTgt spid="14381"/>
                                        </p:tgtEl>
                                        <p:attrNameLst>
                                          <p:attrName>ppt_h</p:attrName>
                                        </p:attrNameLst>
                                      </p:cBhvr>
                                      <p:tavLst>
                                        <p:tav tm="0">
                                          <p:val>
                                            <p:fltVal val="0.000000"/>
                                          </p:val>
                                        </p:tav>
                                        <p:tav tm="100000">
                                          <p:val>
                                            <p:strVal val="#ppt_h"/>
                                          </p:val>
                                        </p:tav>
                                      </p:tavLst>
                                    </p:anim>
                                    <p:anim calcmode="lin" valueType="num">
                                      <p:cBhvr>
                                        <p:cTn id="23" dur="500" fill="hold"/>
                                        <p:tgtEl>
                                          <p:spTgt spid="14381"/>
                                        </p:tgtEl>
                                        <p:attrNameLst>
                                          <p:attrName>style.rotation</p:attrName>
                                        </p:attrNameLst>
                                      </p:cBhvr>
                                      <p:tavLst>
                                        <p:tav tm="0">
                                          <p:val>
                                            <p:fltVal val="360.000000"/>
                                          </p:val>
                                        </p:tav>
                                        <p:tav tm="100000">
                                          <p:val>
                                            <p:fltVal val="0.000000"/>
                                          </p:val>
                                        </p:tav>
                                      </p:tavLst>
                                    </p:anim>
                                    <p:animEffect filter="fade">
                                      <p:cBhvr>
                                        <p:cTn id="24" dur="500"/>
                                        <p:tgtEl>
                                          <p:spTgt spid="143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73" grpId="0" bldLvl="0"/>
      <p:bldP spid="14381" grpId="0" bldLvl="0"/>
      <p:bldP spid="14381" grpId="1"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5"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8"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5393"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15394" name="组合 15393"/>
          <p:cNvGrpSpPr/>
          <p:nvPr/>
        </p:nvGrpSpPr>
        <p:grpSpPr>
          <a:xfrm>
            <a:off x="1883410" y="512763"/>
            <a:ext cx="539750" cy="539750"/>
            <a:chOff x="0" y="0"/>
            <a:chExt cx="540000" cy="540000"/>
          </a:xfrm>
        </p:grpSpPr>
        <p:sp>
          <p:nvSpPr>
            <p:cNvPr id="15395"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5396"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02</a:t>
              </a:r>
              <a:endParaRPr lang="zh-CN" altLang="en-US" dirty="0">
                <a:ea typeface="宋体" panose="02010600030101010101" pitchFamily="2" charset="-122"/>
              </a:endParaRPr>
            </a:p>
          </p:txBody>
        </p:sp>
      </p:grpSp>
      <p:sp>
        <p:nvSpPr>
          <p:cNvPr id="15397"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职业选择</a:t>
            </a:r>
            <a:endParaRPr lang="zh-CN" altLang="en-US" dirty="0">
              <a:ea typeface="宋体" panose="02010600030101010101" pitchFamily="2" charset="-122"/>
            </a:endParaRPr>
          </a:p>
        </p:txBody>
      </p:sp>
      <p:sp>
        <p:nvSpPr>
          <p:cNvPr id="15398"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选择</a:t>
            </a:r>
            <a:endParaRPr lang="zh-CN" altLang="en-US" dirty="0">
              <a:ea typeface="宋体" panose="02010600030101010101" pitchFamily="2" charset="-122"/>
            </a:endParaRPr>
          </a:p>
        </p:txBody>
      </p:sp>
      <p:sp>
        <p:nvSpPr>
          <p:cNvPr id="15399"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5400" name="矩形 6"/>
          <p:cNvSpPr/>
          <p:nvPr/>
        </p:nvSpPr>
        <p:spPr>
          <a:xfrm>
            <a:off x="1883410" y="1989138"/>
            <a:ext cx="10307638" cy="3959225"/>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401" name="矩形 9"/>
          <p:cNvSpPr/>
          <p:nvPr/>
        </p:nvSpPr>
        <p:spPr>
          <a:xfrm>
            <a:off x="7652385" y="1773238"/>
            <a:ext cx="100013" cy="3794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402" name="TextBox 10"/>
          <p:cNvSpPr/>
          <p:nvPr/>
        </p:nvSpPr>
        <p:spPr>
          <a:xfrm>
            <a:off x="8013065" y="1773555"/>
            <a:ext cx="3916680"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◆选择职业，从了解自己开始</a:t>
            </a:r>
            <a:endParaRPr lang="zh-CN" altLang="en-US" dirty="0">
              <a:ea typeface="宋体" panose="02010600030101010101" pitchFamily="2" charset="-122"/>
            </a:endParaRPr>
          </a:p>
        </p:txBody>
      </p:sp>
      <p:sp>
        <p:nvSpPr>
          <p:cNvPr id="15403" name="圆角矩形 21"/>
          <p:cNvSpPr/>
          <p:nvPr/>
        </p:nvSpPr>
        <p:spPr>
          <a:xfrm>
            <a:off x="1883410" y="2276475"/>
            <a:ext cx="10117138" cy="35290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5404" name="TextBox 8"/>
          <p:cNvSpPr/>
          <p:nvPr/>
        </p:nvSpPr>
        <p:spPr>
          <a:xfrm>
            <a:off x="8432800" y="2717800"/>
            <a:ext cx="3496310" cy="139700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三、了解自己的价值观。你可能还没有清晰的职业目标，因为你还不知道自己今后究竟想干什么工作，想过怎样一种生活。</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5405" name="Picture 2" descr="C:\Users\cxy\Desktop\中职-《心理健康》\图\20120511042304253.jpg20120511042304253"/>
          <p:cNvPicPr>
            <a:picLocks noChangeAspect="1"/>
          </p:cNvPicPr>
          <p:nvPr/>
        </p:nvPicPr>
        <p:blipFill>
          <a:blip r:embed="rId2"/>
          <a:srcRect/>
          <a:stretch>
            <a:fillRect/>
          </a:stretch>
        </p:blipFill>
        <p:spPr>
          <a:xfrm>
            <a:off x="1991360" y="2565400"/>
            <a:ext cx="2466975" cy="2972435"/>
          </a:xfrm>
          <a:prstGeom prst="rect">
            <a:avLst/>
          </a:prstGeom>
          <a:noFill/>
          <a:ln w="28575" cap="flat" cmpd="sng">
            <a:solidFill>
              <a:schemeClr val="bg1"/>
            </a:solidFill>
            <a:prstDash val="solid"/>
            <a:miter/>
            <a:headEnd type="none" w="med" len="med"/>
            <a:tailEnd type="none" w="med" len="med"/>
          </a:ln>
        </p:spPr>
      </p:pic>
      <p:sp>
        <p:nvSpPr>
          <p:cNvPr id="15406" name="TextBox 8"/>
          <p:cNvSpPr/>
          <p:nvPr/>
        </p:nvSpPr>
        <p:spPr>
          <a:xfrm>
            <a:off x="4728210" y="2717800"/>
            <a:ext cx="3434715" cy="285496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一、了解自己的性格。当开始选择职业时，应该尽量选择适合自己性格特点的工作。</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二、了解自己具备的技能。技能是指一个人所具备的各种能力，如协调人际关系的能力，调查分析的能力，演讲能力等等，任何工作都需要相应的技能。</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47" name="组合 46"/>
          <p:cNvGrpSpPr/>
          <p:nvPr/>
        </p:nvGrpSpPr>
        <p:grpSpPr>
          <a:xfrm>
            <a:off x="-92075" y="1123950"/>
            <a:ext cx="1868170" cy="4824730"/>
            <a:chOff x="-146" y="1770"/>
            <a:chExt cx="2942" cy="7598"/>
          </a:xfrm>
        </p:grpSpPr>
        <p:sp>
          <p:nvSpPr>
            <p:cNvPr id="3" name="矩形 2"/>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 name="组合 3"/>
            <p:cNvGrpSpPr/>
            <p:nvPr/>
          </p:nvGrpSpPr>
          <p:grpSpPr>
            <a:xfrm>
              <a:off x="-145" y="2607"/>
              <a:ext cx="2941" cy="816"/>
              <a:chOff x="-146" y="2607"/>
              <a:chExt cx="2941" cy="816"/>
            </a:xfrm>
          </p:grpSpPr>
          <p:sp>
            <p:nvSpPr>
              <p:cNvPr id="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28"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29" name="组合 28"/>
            <p:cNvGrpSpPr/>
            <p:nvPr/>
          </p:nvGrpSpPr>
          <p:grpSpPr>
            <a:xfrm>
              <a:off x="-144" y="3890"/>
              <a:ext cx="2940" cy="816"/>
              <a:chOff x="-145" y="3833"/>
              <a:chExt cx="2940" cy="816"/>
            </a:xfrm>
          </p:grpSpPr>
          <p:sp>
            <p:nvSpPr>
              <p:cNvPr id="31"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33"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818" y="5278"/>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4" name="组合 33"/>
            <p:cNvGrpSpPr/>
            <p:nvPr/>
          </p:nvGrpSpPr>
          <p:grpSpPr>
            <a:xfrm>
              <a:off x="-144" y="5173"/>
              <a:ext cx="2940" cy="816"/>
              <a:chOff x="-145" y="5130"/>
              <a:chExt cx="2940" cy="816"/>
            </a:xfrm>
          </p:grpSpPr>
          <p:sp>
            <p:nvSpPr>
              <p:cNvPr id="35"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6"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37"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学习单元八</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38" name="组合 37"/>
            <p:cNvGrpSpPr/>
            <p:nvPr/>
          </p:nvGrpSpPr>
          <p:grpSpPr>
            <a:xfrm>
              <a:off x="-146" y="6456"/>
              <a:ext cx="2942" cy="816"/>
              <a:chOff x="-147" y="6427"/>
              <a:chExt cx="2942" cy="816"/>
            </a:xfrm>
          </p:grpSpPr>
          <p:sp>
            <p:nvSpPr>
              <p:cNvPr id="39"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0"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41"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42" name="组合 41"/>
            <p:cNvGrpSpPr/>
            <p:nvPr/>
          </p:nvGrpSpPr>
          <p:grpSpPr>
            <a:xfrm>
              <a:off x="-146" y="7739"/>
              <a:ext cx="2942" cy="816"/>
              <a:chOff x="-147" y="7737"/>
              <a:chExt cx="2942" cy="816"/>
            </a:xfrm>
          </p:grpSpPr>
          <p:sp>
            <p:nvSpPr>
              <p:cNvPr id="43"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4"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45"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2"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学习单元八</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406"/>
                                        </p:tgtEl>
                                        <p:attrNameLst>
                                          <p:attrName>style.visibility</p:attrName>
                                        </p:attrNameLst>
                                      </p:cBhvr>
                                      <p:to>
                                        <p:strVal val="visible"/>
                                      </p:to>
                                    </p:set>
                                    <p:animEffect filter="fade">
                                      <p:cBhvr>
                                        <p:cTn id="7" dur="1000"/>
                                        <p:tgtEl>
                                          <p:spTgt spid="15406"/>
                                        </p:tgtEl>
                                      </p:cBhvr>
                                    </p:animEffect>
                                    <p:anim calcmode="lin" valueType="num">
                                      <p:cBhvr>
                                        <p:cTn id="8" dur="1000" fill="hold"/>
                                        <p:tgtEl>
                                          <p:spTgt spid="15406"/>
                                        </p:tgtEl>
                                        <p:attrNameLst>
                                          <p:attrName>ppt_x</p:attrName>
                                        </p:attrNameLst>
                                      </p:cBhvr>
                                      <p:tavLst>
                                        <p:tav tm="0">
                                          <p:val>
                                            <p:strVal val="#ppt_x"/>
                                          </p:val>
                                        </p:tav>
                                        <p:tav tm="100000">
                                          <p:val>
                                            <p:strVal val="#ppt_x"/>
                                          </p:val>
                                        </p:tav>
                                      </p:tavLst>
                                    </p:anim>
                                    <p:anim calcmode="lin" valueType="num">
                                      <p:cBhvr>
                                        <p:cTn id="9" dur="1000" fill="hold"/>
                                        <p:tgtEl>
                                          <p:spTgt spid="1540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5404"/>
                                        </p:tgtEl>
                                        <p:attrNameLst>
                                          <p:attrName>style.visibility</p:attrName>
                                        </p:attrNameLst>
                                      </p:cBhvr>
                                      <p:to>
                                        <p:strVal val="visible"/>
                                      </p:to>
                                    </p:set>
                                    <p:animEffect filter="fade">
                                      <p:cBhvr>
                                        <p:cTn id="12" dur="1000"/>
                                        <p:tgtEl>
                                          <p:spTgt spid="15404"/>
                                        </p:tgtEl>
                                      </p:cBhvr>
                                    </p:animEffect>
                                    <p:anim calcmode="lin" valueType="num">
                                      <p:cBhvr>
                                        <p:cTn id="13" dur="1000" fill="hold"/>
                                        <p:tgtEl>
                                          <p:spTgt spid="15404"/>
                                        </p:tgtEl>
                                        <p:attrNameLst>
                                          <p:attrName>ppt_x</p:attrName>
                                        </p:attrNameLst>
                                      </p:cBhvr>
                                      <p:tavLst>
                                        <p:tav tm="0">
                                          <p:val>
                                            <p:strVal val="#ppt_x"/>
                                          </p:val>
                                        </p:tav>
                                        <p:tav tm="100000">
                                          <p:val>
                                            <p:strVal val="#ppt_x"/>
                                          </p:val>
                                        </p:tav>
                                      </p:tavLst>
                                    </p:anim>
                                    <p:anim calcmode="lin" valueType="num">
                                      <p:cBhvr>
                                        <p:cTn id="14" dur="1000" fill="hold"/>
                                        <p:tgtEl>
                                          <p:spTgt spid="154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04" grpId="0" bldLvl="0"/>
      <p:bldP spid="15406" grpId="0" bldLvl="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5"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8"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5393"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15394" name="组合 15393"/>
          <p:cNvGrpSpPr/>
          <p:nvPr/>
        </p:nvGrpSpPr>
        <p:grpSpPr>
          <a:xfrm>
            <a:off x="1883410" y="512763"/>
            <a:ext cx="539750" cy="539750"/>
            <a:chOff x="0" y="0"/>
            <a:chExt cx="540000" cy="540000"/>
          </a:xfrm>
        </p:grpSpPr>
        <p:sp>
          <p:nvSpPr>
            <p:cNvPr id="15395"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5396"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02</a:t>
              </a:r>
              <a:endParaRPr lang="zh-CN" altLang="en-US" dirty="0">
                <a:ea typeface="宋体" panose="02010600030101010101" pitchFamily="2" charset="-122"/>
              </a:endParaRPr>
            </a:p>
          </p:txBody>
        </p:sp>
      </p:grpSp>
      <p:sp>
        <p:nvSpPr>
          <p:cNvPr id="15397"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职业选择</a:t>
            </a:r>
            <a:endParaRPr lang="zh-CN" altLang="en-US" dirty="0">
              <a:ea typeface="宋体" panose="02010600030101010101" pitchFamily="2" charset="-122"/>
            </a:endParaRPr>
          </a:p>
        </p:txBody>
      </p:sp>
      <p:sp>
        <p:nvSpPr>
          <p:cNvPr id="15398"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选择</a:t>
            </a:r>
            <a:endParaRPr lang="zh-CN" altLang="en-US" dirty="0">
              <a:ea typeface="宋体" panose="02010600030101010101" pitchFamily="2" charset="-122"/>
            </a:endParaRPr>
          </a:p>
        </p:txBody>
      </p:sp>
      <p:sp>
        <p:nvSpPr>
          <p:cNvPr id="15399"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5400" name="矩形 6"/>
          <p:cNvSpPr/>
          <p:nvPr/>
        </p:nvSpPr>
        <p:spPr>
          <a:xfrm>
            <a:off x="1883410" y="1989138"/>
            <a:ext cx="10307638" cy="3959225"/>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401" name="矩形 9"/>
          <p:cNvSpPr/>
          <p:nvPr/>
        </p:nvSpPr>
        <p:spPr>
          <a:xfrm>
            <a:off x="4728210" y="1794193"/>
            <a:ext cx="100013" cy="3794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402" name="TextBox 10"/>
          <p:cNvSpPr/>
          <p:nvPr/>
        </p:nvSpPr>
        <p:spPr>
          <a:xfrm>
            <a:off x="5088890" y="1794510"/>
            <a:ext cx="4774565"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◆其次，选择职业前要全面了解职业。</a:t>
            </a:r>
            <a:endParaRPr lang="zh-CN" altLang="en-US" sz="2000" b="1" dirty="0">
              <a:solidFill>
                <a:srgbClr val="F79646"/>
              </a:solidFill>
              <a:latin typeface="微软雅黑" panose="020B0503020204020204" charset="-122"/>
              <a:ea typeface="微软雅黑" panose="020B0503020204020204" charset="-122"/>
              <a:sym typeface="微软雅黑" panose="020B0503020204020204" charset="-122"/>
            </a:endParaRPr>
          </a:p>
        </p:txBody>
      </p:sp>
      <p:sp>
        <p:nvSpPr>
          <p:cNvPr id="15403" name="圆角矩形 21"/>
          <p:cNvSpPr/>
          <p:nvPr/>
        </p:nvSpPr>
        <p:spPr>
          <a:xfrm>
            <a:off x="1883410" y="2276475"/>
            <a:ext cx="10117138" cy="35290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pic>
        <p:nvPicPr>
          <p:cNvPr id="15405" name="Picture 2" descr="C:\Users\cxy\Desktop\中职-《心理健康》\图\20120511042304253.jpg20120511042304253"/>
          <p:cNvPicPr>
            <a:picLocks noChangeAspect="1"/>
          </p:cNvPicPr>
          <p:nvPr/>
        </p:nvPicPr>
        <p:blipFill>
          <a:blip r:embed="rId2"/>
          <a:srcRect/>
          <a:stretch>
            <a:fillRect/>
          </a:stretch>
        </p:blipFill>
        <p:spPr>
          <a:xfrm>
            <a:off x="1991360" y="2565400"/>
            <a:ext cx="2466975" cy="2972435"/>
          </a:xfrm>
          <a:prstGeom prst="rect">
            <a:avLst/>
          </a:prstGeom>
          <a:noFill/>
          <a:ln w="28575" cap="flat" cmpd="sng">
            <a:solidFill>
              <a:schemeClr val="bg1"/>
            </a:solidFill>
            <a:prstDash val="solid"/>
            <a:miter/>
            <a:headEnd type="none" w="med" len="med"/>
            <a:tailEnd type="none" w="med" len="med"/>
          </a:ln>
        </p:spPr>
      </p:pic>
      <p:sp>
        <p:nvSpPr>
          <p:cNvPr id="15406" name="TextBox 8"/>
          <p:cNvSpPr/>
          <p:nvPr/>
        </p:nvSpPr>
        <p:spPr>
          <a:xfrm>
            <a:off x="5088890" y="2776855"/>
            <a:ext cx="6254750" cy="252857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一、了解职业的性质：即这一职业工作的目的；所履行的工作职能，工作中主要的职责和责任；该职业所生产的产品或提供的服务；该职业所使用的设备、工具、机器和其他辅助物品。</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二、了解所需的教育、培训和经验：即准备进入该职业所要求的大学或高中进程；进入该行业所需要的工作经验；教育、培训或工作的地点；获得必要的教育背景所需的时间和经费；雇主所提供的在职培训。</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47" name="组合 46"/>
          <p:cNvGrpSpPr/>
          <p:nvPr/>
        </p:nvGrpSpPr>
        <p:grpSpPr>
          <a:xfrm>
            <a:off x="-92075" y="1123950"/>
            <a:ext cx="1868170" cy="4824730"/>
            <a:chOff x="-146" y="1770"/>
            <a:chExt cx="2942" cy="7598"/>
          </a:xfrm>
        </p:grpSpPr>
        <p:sp>
          <p:nvSpPr>
            <p:cNvPr id="3" name="矩形 2"/>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 name="组合 3"/>
            <p:cNvGrpSpPr/>
            <p:nvPr/>
          </p:nvGrpSpPr>
          <p:grpSpPr>
            <a:xfrm>
              <a:off x="-145" y="2607"/>
              <a:ext cx="2941" cy="816"/>
              <a:chOff x="-146" y="2607"/>
              <a:chExt cx="2941" cy="816"/>
            </a:xfrm>
          </p:grpSpPr>
          <p:sp>
            <p:nvSpPr>
              <p:cNvPr id="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28"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29" name="组合 28"/>
            <p:cNvGrpSpPr/>
            <p:nvPr/>
          </p:nvGrpSpPr>
          <p:grpSpPr>
            <a:xfrm>
              <a:off x="-144" y="3890"/>
              <a:ext cx="2940" cy="816"/>
              <a:chOff x="-145" y="3833"/>
              <a:chExt cx="2940" cy="816"/>
            </a:xfrm>
          </p:grpSpPr>
          <p:sp>
            <p:nvSpPr>
              <p:cNvPr id="31"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33"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818" y="5278"/>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4" name="组合 33"/>
            <p:cNvGrpSpPr/>
            <p:nvPr/>
          </p:nvGrpSpPr>
          <p:grpSpPr>
            <a:xfrm>
              <a:off x="-144" y="5173"/>
              <a:ext cx="2940" cy="816"/>
              <a:chOff x="-145" y="5130"/>
              <a:chExt cx="2940" cy="816"/>
            </a:xfrm>
          </p:grpSpPr>
          <p:sp>
            <p:nvSpPr>
              <p:cNvPr id="35"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6"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37"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学习单元八</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38" name="组合 37"/>
            <p:cNvGrpSpPr/>
            <p:nvPr/>
          </p:nvGrpSpPr>
          <p:grpSpPr>
            <a:xfrm>
              <a:off x="-146" y="6456"/>
              <a:ext cx="2942" cy="816"/>
              <a:chOff x="-147" y="6427"/>
              <a:chExt cx="2942" cy="816"/>
            </a:xfrm>
          </p:grpSpPr>
          <p:sp>
            <p:nvSpPr>
              <p:cNvPr id="39"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0"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41"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42" name="组合 41"/>
            <p:cNvGrpSpPr/>
            <p:nvPr/>
          </p:nvGrpSpPr>
          <p:grpSpPr>
            <a:xfrm>
              <a:off x="-146" y="7739"/>
              <a:ext cx="2942" cy="816"/>
              <a:chOff x="-147" y="7737"/>
              <a:chExt cx="2942" cy="816"/>
            </a:xfrm>
          </p:grpSpPr>
          <p:sp>
            <p:nvSpPr>
              <p:cNvPr id="43"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4"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45"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2"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学习单元八</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406"/>
                                        </p:tgtEl>
                                        <p:attrNameLst>
                                          <p:attrName>style.visibility</p:attrName>
                                        </p:attrNameLst>
                                      </p:cBhvr>
                                      <p:to>
                                        <p:strVal val="visible"/>
                                      </p:to>
                                    </p:set>
                                    <p:animEffect filter="fade">
                                      <p:cBhvr>
                                        <p:cTn id="7" dur="1000"/>
                                        <p:tgtEl>
                                          <p:spTgt spid="15406"/>
                                        </p:tgtEl>
                                      </p:cBhvr>
                                    </p:animEffect>
                                    <p:anim calcmode="lin" valueType="num">
                                      <p:cBhvr>
                                        <p:cTn id="8" dur="1000" fill="hold"/>
                                        <p:tgtEl>
                                          <p:spTgt spid="15406"/>
                                        </p:tgtEl>
                                        <p:attrNameLst>
                                          <p:attrName>ppt_x</p:attrName>
                                        </p:attrNameLst>
                                      </p:cBhvr>
                                      <p:tavLst>
                                        <p:tav tm="0">
                                          <p:val>
                                            <p:strVal val="#ppt_x"/>
                                          </p:val>
                                        </p:tav>
                                        <p:tav tm="100000">
                                          <p:val>
                                            <p:strVal val="#ppt_x"/>
                                          </p:val>
                                        </p:tav>
                                      </p:tavLst>
                                    </p:anim>
                                    <p:anim calcmode="lin" valueType="num">
                                      <p:cBhvr>
                                        <p:cTn id="9" dur="1000" fill="hold"/>
                                        <p:tgtEl>
                                          <p:spTgt spid="154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06"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5"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8"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5393"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15394" name="组合 15393"/>
          <p:cNvGrpSpPr/>
          <p:nvPr/>
        </p:nvGrpSpPr>
        <p:grpSpPr>
          <a:xfrm>
            <a:off x="1883410" y="512763"/>
            <a:ext cx="539750" cy="539750"/>
            <a:chOff x="0" y="0"/>
            <a:chExt cx="540000" cy="540000"/>
          </a:xfrm>
        </p:grpSpPr>
        <p:sp>
          <p:nvSpPr>
            <p:cNvPr id="15395"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5396"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02</a:t>
              </a:r>
              <a:endParaRPr lang="zh-CN" altLang="en-US" dirty="0">
                <a:ea typeface="宋体" panose="02010600030101010101" pitchFamily="2" charset="-122"/>
              </a:endParaRPr>
            </a:p>
          </p:txBody>
        </p:sp>
      </p:grpSp>
      <p:sp>
        <p:nvSpPr>
          <p:cNvPr id="15397"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职业选择</a:t>
            </a:r>
            <a:endParaRPr lang="zh-CN" altLang="en-US" dirty="0">
              <a:ea typeface="宋体" panose="02010600030101010101" pitchFamily="2" charset="-122"/>
            </a:endParaRPr>
          </a:p>
        </p:txBody>
      </p:sp>
      <p:sp>
        <p:nvSpPr>
          <p:cNvPr id="15398"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选择</a:t>
            </a:r>
            <a:endParaRPr lang="zh-CN" altLang="en-US" dirty="0">
              <a:ea typeface="宋体" panose="02010600030101010101" pitchFamily="2" charset="-122"/>
            </a:endParaRPr>
          </a:p>
        </p:txBody>
      </p:sp>
      <p:sp>
        <p:nvSpPr>
          <p:cNvPr id="15399"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5400" name="矩形 6"/>
          <p:cNvSpPr/>
          <p:nvPr/>
        </p:nvSpPr>
        <p:spPr>
          <a:xfrm>
            <a:off x="1883410" y="1989138"/>
            <a:ext cx="10307638" cy="3959225"/>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401" name="矩形 9"/>
          <p:cNvSpPr/>
          <p:nvPr/>
        </p:nvSpPr>
        <p:spPr>
          <a:xfrm>
            <a:off x="4728210" y="1794193"/>
            <a:ext cx="100013" cy="3794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402" name="TextBox 10"/>
          <p:cNvSpPr/>
          <p:nvPr/>
        </p:nvSpPr>
        <p:spPr>
          <a:xfrm>
            <a:off x="5088890" y="1794510"/>
            <a:ext cx="4774565"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◆其次，选择职业前要全面了解职业。</a:t>
            </a:r>
            <a:endParaRPr lang="zh-CN" altLang="en-US" sz="2000" b="1" dirty="0">
              <a:solidFill>
                <a:srgbClr val="F79646"/>
              </a:solidFill>
              <a:latin typeface="微软雅黑" panose="020B0503020204020204" charset="-122"/>
              <a:ea typeface="微软雅黑" panose="020B0503020204020204" charset="-122"/>
              <a:sym typeface="微软雅黑" panose="020B0503020204020204" charset="-122"/>
            </a:endParaRPr>
          </a:p>
        </p:txBody>
      </p:sp>
      <p:sp>
        <p:nvSpPr>
          <p:cNvPr id="15403" name="圆角矩形 21"/>
          <p:cNvSpPr/>
          <p:nvPr/>
        </p:nvSpPr>
        <p:spPr>
          <a:xfrm>
            <a:off x="1883410" y="2276475"/>
            <a:ext cx="10117138" cy="35290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pic>
        <p:nvPicPr>
          <p:cNvPr id="15405" name="Picture 2" descr="C:\Users\cxy\Desktop\中职-《心理健康》\图\20120511042304253.jpg20120511042304253"/>
          <p:cNvPicPr>
            <a:picLocks noChangeAspect="1"/>
          </p:cNvPicPr>
          <p:nvPr/>
        </p:nvPicPr>
        <p:blipFill>
          <a:blip r:embed="rId2"/>
          <a:srcRect/>
          <a:stretch>
            <a:fillRect/>
          </a:stretch>
        </p:blipFill>
        <p:spPr>
          <a:xfrm>
            <a:off x="1991360" y="2565400"/>
            <a:ext cx="2466975" cy="2972435"/>
          </a:xfrm>
          <a:prstGeom prst="rect">
            <a:avLst/>
          </a:prstGeom>
          <a:noFill/>
          <a:ln w="28575" cap="flat" cmpd="sng">
            <a:solidFill>
              <a:schemeClr val="bg1"/>
            </a:solidFill>
            <a:prstDash val="solid"/>
            <a:miter/>
            <a:headEnd type="none" w="med" len="med"/>
            <a:tailEnd type="none" w="med" len="med"/>
          </a:ln>
        </p:spPr>
      </p:pic>
      <p:sp>
        <p:nvSpPr>
          <p:cNvPr id="15406" name="TextBox 8"/>
          <p:cNvSpPr/>
          <p:nvPr/>
        </p:nvSpPr>
        <p:spPr>
          <a:xfrm>
            <a:off x="5088890" y="2565400"/>
            <a:ext cx="6254750" cy="318135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三、了解职业要求的个人资历、技能和能力：即一个人要进入该行业所需的能力、技能或能力倾向；职业所要求的体力；其他的身体要求（良好的视力或听力）；特殊的品质与气质（能在压力下工作，精确，敢于冒险等）；需要达到的标准（如一分钟能打六十个字）；执照、证书或者其他法律上的要求；必须的或有益的特殊要求（如懂得一门外语）。</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四、了解就业和发展前景：包括入职办法、就业趋势和提升的机会、职业阶梯（你从哪儿开始，能到达什么位置）以及工作的稳定性。</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47" name="组合 46"/>
          <p:cNvGrpSpPr/>
          <p:nvPr/>
        </p:nvGrpSpPr>
        <p:grpSpPr>
          <a:xfrm>
            <a:off x="-92075" y="1123950"/>
            <a:ext cx="1868170" cy="4824730"/>
            <a:chOff x="-146" y="1770"/>
            <a:chExt cx="2942" cy="7598"/>
          </a:xfrm>
        </p:grpSpPr>
        <p:sp>
          <p:nvSpPr>
            <p:cNvPr id="3" name="矩形 2"/>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 name="组合 3"/>
            <p:cNvGrpSpPr/>
            <p:nvPr/>
          </p:nvGrpSpPr>
          <p:grpSpPr>
            <a:xfrm>
              <a:off x="-145" y="2607"/>
              <a:ext cx="2941" cy="816"/>
              <a:chOff x="-146" y="2607"/>
              <a:chExt cx="2941" cy="816"/>
            </a:xfrm>
          </p:grpSpPr>
          <p:sp>
            <p:nvSpPr>
              <p:cNvPr id="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28"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29" name="组合 28"/>
            <p:cNvGrpSpPr/>
            <p:nvPr/>
          </p:nvGrpSpPr>
          <p:grpSpPr>
            <a:xfrm>
              <a:off x="-144" y="3890"/>
              <a:ext cx="2940" cy="816"/>
              <a:chOff x="-145" y="3833"/>
              <a:chExt cx="2940" cy="816"/>
            </a:xfrm>
          </p:grpSpPr>
          <p:sp>
            <p:nvSpPr>
              <p:cNvPr id="31"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33"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818" y="5278"/>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4" name="组合 33"/>
            <p:cNvGrpSpPr/>
            <p:nvPr/>
          </p:nvGrpSpPr>
          <p:grpSpPr>
            <a:xfrm>
              <a:off x="-144" y="5173"/>
              <a:ext cx="2940" cy="816"/>
              <a:chOff x="-145" y="5130"/>
              <a:chExt cx="2940" cy="816"/>
            </a:xfrm>
          </p:grpSpPr>
          <p:sp>
            <p:nvSpPr>
              <p:cNvPr id="35"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6"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37"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学习单元八</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38" name="组合 37"/>
            <p:cNvGrpSpPr/>
            <p:nvPr/>
          </p:nvGrpSpPr>
          <p:grpSpPr>
            <a:xfrm>
              <a:off x="-146" y="6456"/>
              <a:ext cx="2942" cy="816"/>
              <a:chOff x="-147" y="6427"/>
              <a:chExt cx="2942" cy="816"/>
            </a:xfrm>
          </p:grpSpPr>
          <p:sp>
            <p:nvSpPr>
              <p:cNvPr id="39"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0"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41"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42" name="组合 41"/>
            <p:cNvGrpSpPr/>
            <p:nvPr/>
          </p:nvGrpSpPr>
          <p:grpSpPr>
            <a:xfrm>
              <a:off x="-146" y="7739"/>
              <a:ext cx="2942" cy="816"/>
              <a:chOff x="-147" y="7737"/>
              <a:chExt cx="2942" cy="816"/>
            </a:xfrm>
          </p:grpSpPr>
          <p:sp>
            <p:nvSpPr>
              <p:cNvPr id="43"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4"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45"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2"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学习单元八</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406"/>
                                        </p:tgtEl>
                                        <p:attrNameLst>
                                          <p:attrName>style.visibility</p:attrName>
                                        </p:attrNameLst>
                                      </p:cBhvr>
                                      <p:to>
                                        <p:strVal val="visible"/>
                                      </p:to>
                                    </p:set>
                                    <p:animEffect filter="fade">
                                      <p:cBhvr>
                                        <p:cTn id="7" dur="1000"/>
                                        <p:tgtEl>
                                          <p:spTgt spid="15406"/>
                                        </p:tgtEl>
                                      </p:cBhvr>
                                    </p:animEffect>
                                    <p:anim calcmode="lin" valueType="num">
                                      <p:cBhvr>
                                        <p:cTn id="8" dur="1000" fill="hold"/>
                                        <p:tgtEl>
                                          <p:spTgt spid="15406"/>
                                        </p:tgtEl>
                                        <p:attrNameLst>
                                          <p:attrName>ppt_x</p:attrName>
                                        </p:attrNameLst>
                                      </p:cBhvr>
                                      <p:tavLst>
                                        <p:tav tm="0">
                                          <p:val>
                                            <p:strVal val="#ppt_x"/>
                                          </p:val>
                                        </p:tav>
                                        <p:tav tm="100000">
                                          <p:val>
                                            <p:strVal val="#ppt_x"/>
                                          </p:val>
                                        </p:tav>
                                      </p:tavLst>
                                    </p:anim>
                                    <p:anim calcmode="lin" valueType="num">
                                      <p:cBhvr>
                                        <p:cTn id="9" dur="1000" fill="hold"/>
                                        <p:tgtEl>
                                          <p:spTgt spid="154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06" grpId="0" bldLvl="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9" name="矩形 1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392"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16417"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16418" name="组合 16417"/>
          <p:cNvGrpSpPr/>
          <p:nvPr/>
        </p:nvGrpSpPr>
        <p:grpSpPr>
          <a:xfrm>
            <a:off x="1883410" y="512763"/>
            <a:ext cx="539750" cy="539750"/>
            <a:chOff x="0" y="0"/>
            <a:chExt cx="540000" cy="540000"/>
          </a:xfrm>
        </p:grpSpPr>
        <p:sp>
          <p:nvSpPr>
            <p:cNvPr id="16419"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6420"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03</a:t>
              </a:r>
              <a:endParaRPr lang="zh-CN" altLang="en-US" dirty="0">
                <a:ea typeface="宋体" panose="02010600030101010101" pitchFamily="2" charset="-122"/>
              </a:endParaRPr>
            </a:p>
          </p:txBody>
        </p:sp>
      </p:grpSp>
      <p:sp>
        <p:nvSpPr>
          <p:cNvPr id="16421"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职业生涯自我规划</a:t>
            </a:r>
            <a:endParaRPr lang="zh-CN" altLang="en-US" dirty="0">
              <a:ea typeface="宋体" panose="02010600030101010101" pitchFamily="2" charset="-122"/>
            </a:endParaRPr>
          </a:p>
        </p:txBody>
      </p:sp>
      <p:sp>
        <p:nvSpPr>
          <p:cNvPr id="16422"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规划</a:t>
            </a:r>
            <a:endParaRPr lang="zh-CN" altLang="en-US" dirty="0">
              <a:ea typeface="宋体" panose="02010600030101010101" pitchFamily="2" charset="-122"/>
            </a:endParaRPr>
          </a:p>
        </p:txBody>
      </p:sp>
      <p:sp>
        <p:nvSpPr>
          <p:cNvPr id="16423"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16424"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425" name="圆角矩形 18"/>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6426" name="TextBox 8"/>
          <p:cNvSpPr/>
          <p:nvPr/>
        </p:nvSpPr>
        <p:spPr>
          <a:xfrm>
            <a:off x="6658610" y="2434590"/>
            <a:ext cx="4694238" cy="2425065"/>
          </a:xfrm>
          <a:prstGeom prst="rect">
            <a:avLst/>
          </a:prstGeom>
          <a:noFill/>
          <a:ln w="9525">
            <a:noFill/>
          </a:ln>
        </p:spPr>
        <p:txBody>
          <a:bodyPr wrap="square">
            <a:spAutoFit/>
          </a:bodyPr>
          <a:p>
            <a:pPr marL="0" lvl="0" indent="457200">
              <a:lnSpc>
                <a:spcPct val="100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1.what are you？“我是谁？”</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2.What you want？“我想干什么？”</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3.What can you do？“我能干什么？”</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4.What can support you？“环境支持或允许我干什么？”</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5.What you can be in the end？“自己最终的职业目标是什么？”</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6427" name="Picture 2" descr="D:\Teliss_Tong\Copy\定期备份\工作备份\！PPT图片及版面资源\06-PPT精选插图\04-图标\C08BF25571EC89544C69CA03E91C24C8.png"/>
          <p:cNvPicPr>
            <a:picLocks noChangeAspect="1"/>
          </p:cNvPicPr>
          <p:nvPr/>
        </p:nvPicPr>
        <p:blipFill>
          <a:blip r:embed="rId2"/>
          <a:stretch>
            <a:fillRect/>
          </a:stretch>
        </p:blipFill>
        <p:spPr>
          <a:xfrm>
            <a:off x="2280285" y="1089025"/>
            <a:ext cx="1727200" cy="1728788"/>
          </a:xfrm>
          <a:prstGeom prst="rect">
            <a:avLst/>
          </a:prstGeom>
          <a:noFill/>
          <a:ln w="9525">
            <a:noFill/>
          </a:ln>
        </p:spPr>
      </p:pic>
      <p:sp>
        <p:nvSpPr>
          <p:cNvPr id="16428" name="TextBox 10"/>
          <p:cNvSpPr/>
          <p:nvPr/>
        </p:nvSpPr>
        <p:spPr>
          <a:xfrm>
            <a:off x="3720465" y="1771650"/>
            <a:ext cx="5084445" cy="483235"/>
          </a:xfrm>
          <a:prstGeom prst="rect">
            <a:avLst/>
          </a:prstGeom>
          <a:noFill/>
          <a:ln w="9525">
            <a:noFill/>
          </a:ln>
        </p:spPr>
        <p:txBody>
          <a:bodyPr wrap="square">
            <a:spAutoFit/>
          </a:bodyPr>
          <a:p>
            <a:pPr lvl="0">
              <a:lnSpc>
                <a:spcPct val="100000"/>
              </a:lnSpc>
            </a:pPr>
            <a:r>
              <a:rPr lang="zh-CN" altLang="en-US" sz="2400" b="1" dirty="0">
                <a:solidFill>
                  <a:srgbClr val="F79646"/>
                </a:solidFill>
                <a:latin typeface="微软雅黑" panose="020B0503020204020204" charset="-122"/>
                <a:ea typeface="微软雅黑" panose="020B0503020204020204" charset="-122"/>
                <a:sym typeface="Calibri" panose="020F0502020204030204" charset="0"/>
              </a:rPr>
              <a:t>有关五个</a:t>
            </a:r>
            <a:r>
              <a:rPr lang="en-US" altLang="zh-CN" sz="2400" b="1" dirty="0">
                <a:solidFill>
                  <a:srgbClr val="F79646"/>
                </a:solidFill>
                <a:latin typeface="微软雅黑" panose="020B0503020204020204" charset="-122"/>
                <a:ea typeface="微软雅黑" panose="020B0503020204020204" charset="-122"/>
                <a:sym typeface="Calibri" panose="020F0502020204030204" charset="0"/>
              </a:rPr>
              <a:t>”What“</a:t>
            </a:r>
            <a:r>
              <a:rPr lang="zh-CN" altLang="en-US" sz="2400" b="1" dirty="0">
                <a:solidFill>
                  <a:srgbClr val="F79646"/>
                </a:solidFill>
                <a:latin typeface="微软雅黑" panose="020B0503020204020204" charset="-122"/>
                <a:ea typeface="微软雅黑" panose="020B0503020204020204" charset="-122"/>
                <a:sym typeface="Calibri" panose="020F0502020204030204" charset="0"/>
              </a:rPr>
              <a:t>的归零思考模式：</a:t>
            </a:r>
            <a:endParaRPr lang="zh-CN" altLang="en-US" sz="2400" b="1" dirty="0">
              <a:solidFill>
                <a:srgbClr val="F79646"/>
              </a:solidFill>
              <a:latin typeface="微软雅黑" panose="020B0503020204020204" charset="-122"/>
              <a:ea typeface="微软雅黑" panose="020B0503020204020204" charset="-122"/>
              <a:sym typeface="Calibri" panose="020F0502020204030204" charset="0"/>
            </a:endParaRPr>
          </a:p>
        </p:txBody>
      </p:sp>
      <p:sp>
        <p:nvSpPr>
          <p:cNvPr id="16429" name="TextBox 8"/>
          <p:cNvSpPr/>
          <p:nvPr/>
        </p:nvSpPr>
        <p:spPr>
          <a:xfrm>
            <a:off x="6658610" y="4946650"/>
            <a:ext cx="4694238" cy="744220"/>
          </a:xfrm>
          <a:prstGeom prst="rect">
            <a:avLst/>
          </a:prstGeom>
          <a:noFill/>
          <a:ln w="9525">
            <a:noFill/>
          </a:ln>
        </p:spPr>
        <p:txBody>
          <a:bodyPr wrap="square">
            <a:spAutoFit/>
          </a:bodyPr>
          <a:p>
            <a:pPr marL="0" lvl="0" indent="457200">
              <a:lnSpc>
                <a:spcPct val="134000"/>
              </a:lnSpc>
              <a:spcAft>
                <a:spcPts val="1200"/>
              </a:spcAft>
            </a:pP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回答了这五个问题，找到它们的最高共同点，你就有了自己的职业生涯规划。</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6430" name="Picture 3" descr="C:\Users\user\Desktop\t0224fef4a5b13461e0.jpg"/>
          <p:cNvPicPr>
            <a:picLocks noChangeAspect="1"/>
          </p:cNvPicPr>
          <p:nvPr/>
        </p:nvPicPr>
        <p:blipFill>
          <a:blip r:embed="rId3"/>
          <a:stretch>
            <a:fillRect/>
          </a:stretch>
        </p:blipFill>
        <p:spPr>
          <a:xfrm>
            <a:off x="2423160" y="2689225"/>
            <a:ext cx="4032250" cy="2828925"/>
          </a:xfrm>
          <a:prstGeom prst="rect">
            <a:avLst/>
          </a:prstGeom>
          <a:noFill/>
          <a:ln w="28575" cap="flat" cmpd="sng">
            <a:solidFill>
              <a:schemeClr val="bg1"/>
            </a:solidFill>
            <a:prstDash val="solid"/>
            <a:miter/>
            <a:headEnd type="none" w="med" len="med"/>
            <a:tailEnd type="none" w="med" len="med"/>
          </a:ln>
        </p:spPr>
      </p:pic>
      <p:sp>
        <p:nvSpPr>
          <p:cNvPr id="2"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学习单元八</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47" name="组合 46"/>
          <p:cNvGrpSpPr/>
          <p:nvPr/>
        </p:nvGrpSpPr>
        <p:grpSpPr>
          <a:xfrm>
            <a:off x="-92075" y="1123950"/>
            <a:ext cx="1868170" cy="4824730"/>
            <a:chOff x="-146" y="1770"/>
            <a:chExt cx="2942" cy="7598"/>
          </a:xfrm>
        </p:grpSpPr>
        <p:sp>
          <p:nvSpPr>
            <p:cNvPr id="3" name="矩形 2"/>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 name="组合 3"/>
            <p:cNvGrpSpPr/>
            <p:nvPr/>
          </p:nvGrpSpPr>
          <p:grpSpPr>
            <a:xfrm>
              <a:off x="-145" y="2607"/>
              <a:ext cx="2941" cy="816"/>
              <a:chOff x="-146" y="2607"/>
              <a:chExt cx="2941" cy="816"/>
            </a:xfrm>
          </p:grpSpPr>
          <p:sp>
            <p:nvSpPr>
              <p:cNvPr id="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28" name="TextBox 35">
                <a:hlinkClick r:id="rId4"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29" name="组合 28"/>
            <p:cNvGrpSpPr/>
            <p:nvPr/>
          </p:nvGrpSpPr>
          <p:grpSpPr>
            <a:xfrm>
              <a:off x="-144" y="3890"/>
              <a:ext cx="2940" cy="816"/>
              <a:chOff x="-145" y="3833"/>
              <a:chExt cx="2940" cy="816"/>
            </a:xfrm>
          </p:grpSpPr>
          <p:sp>
            <p:nvSpPr>
              <p:cNvPr id="31"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33" name="TextBox 74">
                <a:hlinkClick r:id="rId4"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sp>
          <p:nvSpPr>
            <p:cNvPr id="46" name="矩形 19"/>
            <p:cNvSpPr/>
            <p:nvPr/>
          </p:nvSpPr>
          <p:spPr>
            <a:xfrm>
              <a:off x="818" y="5278"/>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4" name="组合 33"/>
            <p:cNvGrpSpPr/>
            <p:nvPr/>
          </p:nvGrpSpPr>
          <p:grpSpPr>
            <a:xfrm>
              <a:off x="-144" y="5173"/>
              <a:ext cx="2940" cy="816"/>
              <a:chOff x="-145" y="5130"/>
              <a:chExt cx="2940" cy="816"/>
            </a:xfrm>
          </p:grpSpPr>
          <p:sp>
            <p:nvSpPr>
              <p:cNvPr id="35"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6"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37" name="TextBox 78">
                <a:hlinkClick r:id="rId4"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学习单元八</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38" name="组合 37"/>
            <p:cNvGrpSpPr/>
            <p:nvPr/>
          </p:nvGrpSpPr>
          <p:grpSpPr>
            <a:xfrm>
              <a:off x="-146" y="6456"/>
              <a:ext cx="2942" cy="816"/>
              <a:chOff x="-147" y="6427"/>
              <a:chExt cx="2942" cy="816"/>
            </a:xfrm>
          </p:grpSpPr>
          <p:sp>
            <p:nvSpPr>
              <p:cNvPr id="39"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0"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41" name="TextBox 82">
                <a:hlinkClick r:id="rId4"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42" name="组合 41"/>
            <p:cNvGrpSpPr/>
            <p:nvPr/>
          </p:nvGrpSpPr>
          <p:grpSpPr>
            <a:xfrm>
              <a:off x="-146" y="7739"/>
              <a:ext cx="2942" cy="816"/>
              <a:chOff x="-147" y="7737"/>
              <a:chExt cx="2942" cy="816"/>
            </a:xfrm>
          </p:grpSpPr>
          <p:sp>
            <p:nvSpPr>
              <p:cNvPr id="43"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4"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45" name="TextBox 86">
                <a:hlinkClick r:id="rId4"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426"/>
                                        </p:tgtEl>
                                        <p:attrNameLst>
                                          <p:attrName>style.visibility</p:attrName>
                                        </p:attrNameLst>
                                      </p:cBhvr>
                                      <p:to>
                                        <p:strVal val="visible"/>
                                      </p:to>
                                    </p:set>
                                    <p:anim calcmode="lin" valueType="num">
                                      <p:cBhvr>
                                        <p:cTn id="7" dur="500" fill="hold"/>
                                        <p:tgtEl>
                                          <p:spTgt spid="16426"/>
                                        </p:tgtEl>
                                        <p:attrNameLst>
                                          <p:attrName>ppt_w</p:attrName>
                                        </p:attrNameLst>
                                      </p:cBhvr>
                                      <p:tavLst>
                                        <p:tav tm="0">
                                          <p:val>
                                            <p:fltVal val="0.000000"/>
                                          </p:val>
                                        </p:tav>
                                        <p:tav tm="100000">
                                          <p:val>
                                            <p:strVal val="#ppt_w"/>
                                          </p:val>
                                        </p:tav>
                                      </p:tavLst>
                                    </p:anim>
                                    <p:anim calcmode="lin" valueType="num">
                                      <p:cBhvr>
                                        <p:cTn id="8" dur="500" fill="hold"/>
                                        <p:tgtEl>
                                          <p:spTgt spid="16426"/>
                                        </p:tgtEl>
                                        <p:attrNameLst>
                                          <p:attrName>ppt_h</p:attrName>
                                        </p:attrNameLst>
                                      </p:cBhvr>
                                      <p:tavLst>
                                        <p:tav tm="0">
                                          <p:val>
                                            <p:fltVal val="0.000000"/>
                                          </p:val>
                                        </p:tav>
                                        <p:tav tm="100000">
                                          <p:val>
                                            <p:strVal val="#ppt_h"/>
                                          </p:val>
                                        </p:tav>
                                      </p:tavLst>
                                    </p:anim>
                                    <p:animEffect filter="fade">
                                      <p:cBhvr>
                                        <p:cTn id="9" dur="500"/>
                                        <p:tgtEl>
                                          <p:spTgt spid="16426"/>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6426"/>
                                        </p:tgtEl>
                                        <p:attrNameLst>
                                          <p:attrName>style.visibility</p:attrName>
                                        </p:attrNameLst>
                                      </p:cBhvr>
                                      <p:to>
                                        <p:strVal val="visible"/>
                                      </p:to>
                                    </p:set>
                                    <p:anim calcmode="lin" valueType="num">
                                      <p:cBhvr>
                                        <p:cTn id="12" dur="500" fill="hold"/>
                                        <p:tgtEl>
                                          <p:spTgt spid="16426"/>
                                        </p:tgtEl>
                                        <p:attrNameLst>
                                          <p:attrName>ppt_w</p:attrName>
                                        </p:attrNameLst>
                                      </p:cBhvr>
                                      <p:tavLst>
                                        <p:tav tm="0">
                                          <p:val>
                                            <p:fltVal val="0.000000"/>
                                          </p:val>
                                        </p:tav>
                                        <p:tav tm="100000">
                                          <p:val>
                                            <p:strVal val="#ppt_w"/>
                                          </p:val>
                                        </p:tav>
                                      </p:tavLst>
                                    </p:anim>
                                    <p:anim calcmode="lin" valueType="num">
                                      <p:cBhvr>
                                        <p:cTn id="13" dur="500" fill="hold"/>
                                        <p:tgtEl>
                                          <p:spTgt spid="16426"/>
                                        </p:tgtEl>
                                        <p:attrNameLst>
                                          <p:attrName>ppt_h</p:attrName>
                                        </p:attrNameLst>
                                      </p:cBhvr>
                                      <p:tavLst>
                                        <p:tav tm="0">
                                          <p:val>
                                            <p:fltVal val="0.000000"/>
                                          </p:val>
                                        </p:tav>
                                        <p:tav tm="100000">
                                          <p:val>
                                            <p:strVal val="#ppt_h"/>
                                          </p:val>
                                        </p:tav>
                                      </p:tavLst>
                                    </p:anim>
                                    <p:anim calcmode="lin" valueType="num">
                                      <p:cBhvr>
                                        <p:cTn id="14" dur="500" fill="hold"/>
                                        <p:tgtEl>
                                          <p:spTgt spid="16426"/>
                                        </p:tgtEl>
                                        <p:attrNameLst>
                                          <p:attrName>style.rotation</p:attrName>
                                        </p:attrNameLst>
                                      </p:cBhvr>
                                      <p:tavLst>
                                        <p:tav tm="0">
                                          <p:val>
                                            <p:fltVal val="360.000000"/>
                                          </p:val>
                                        </p:tav>
                                        <p:tav tm="100000">
                                          <p:val>
                                            <p:fltVal val="0.000000"/>
                                          </p:val>
                                        </p:tav>
                                      </p:tavLst>
                                    </p:anim>
                                    <p:animEffect filter="fade">
                                      <p:cBhvr>
                                        <p:cTn id="15" dur="500"/>
                                        <p:tgtEl>
                                          <p:spTgt spid="16426"/>
                                        </p:tgtEl>
                                      </p:cBhvr>
                                    </p:animEffect>
                                  </p:childTnLst>
                                </p:cTn>
                              </p:par>
                            </p:childTnLst>
                          </p:cTn>
                        </p:par>
                        <p:par>
                          <p:cTn id="16" fill="hold">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16429"/>
                                        </p:tgtEl>
                                        <p:attrNameLst>
                                          <p:attrName>style.visibility</p:attrName>
                                        </p:attrNameLst>
                                      </p:cBhvr>
                                      <p:to>
                                        <p:strVal val="visible"/>
                                      </p:to>
                                    </p:set>
                                    <p:animEffect filter="fade">
                                      <p:cBhvr>
                                        <p:cTn id="19" dur="1000"/>
                                        <p:tgtEl>
                                          <p:spTgt spid="16429"/>
                                        </p:tgtEl>
                                      </p:cBhvr>
                                    </p:animEffect>
                                    <p:anim calcmode="lin" valueType="num">
                                      <p:cBhvr>
                                        <p:cTn id="20" dur="1000" fill="hold"/>
                                        <p:tgtEl>
                                          <p:spTgt spid="16429"/>
                                        </p:tgtEl>
                                        <p:attrNameLst>
                                          <p:attrName>ppt_x</p:attrName>
                                        </p:attrNameLst>
                                      </p:cBhvr>
                                      <p:tavLst>
                                        <p:tav tm="0">
                                          <p:val>
                                            <p:strVal val="#ppt_x"/>
                                          </p:val>
                                        </p:tav>
                                        <p:tav tm="100000">
                                          <p:val>
                                            <p:strVal val="#ppt_x"/>
                                          </p:val>
                                        </p:tav>
                                      </p:tavLst>
                                    </p:anim>
                                    <p:anim calcmode="lin" valueType="num">
                                      <p:cBhvr>
                                        <p:cTn id="21" dur="1000" fill="hold"/>
                                        <p:tgtEl>
                                          <p:spTgt spid="16429"/>
                                        </p:tgtEl>
                                        <p:attrNameLst>
                                          <p:attrName>ppt_y</p:attrName>
                                        </p:attrNameLst>
                                      </p:cBhvr>
                                      <p:tavLst>
                                        <p:tav tm="0">
                                          <p:val>
                                            <p:strVal val="#ppt_y-.1"/>
                                          </p:val>
                                        </p:tav>
                                        <p:tav tm="100000">
                                          <p:val>
                                            <p:strVal val="#ppt_y"/>
                                          </p:val>
                                        </p:tav>
                                      </p:tavLst>
                                    </p:anim>
                                  </p:childTnLst>
                                </p:cTn>
                              </p:par>
                              <p:par>
                                <p:cTn id="22" presetID="10" presetClass="entr" presetSubtype="0" fill="hold" nodeType="withEffect">
                                  <p:stCondLst>
                                    <p:cond delay="500"/>
                                  </p:stCondLst>
                                  <p:childTnLst>
                                    <p:set>
                                      <p:cBhvr>
                                        <p:cTn id="23" dur="1" fill="hold">
                                          <p:stCondLst>
                                            <p:cond delay="0"/>
                                          </p:stCondLst>
                                        </p:cTn>
                                        <p:tgtEl>
                                          <p:spTgt spid="16430"/>
                                        </p:tgtEl>
                                        <p:attrNameLst>
                                          <p:attrName>style.visibility</p:attrName>
                                        </p:attrNameLst>
                                      </p:cBhvr>
                                      <p:to>
                                        <p:strVal val="visible"/>
                                      </p:to>
                                    </p:set>
                                    <p:anim calcmode="lin" valueType="num">
                                      <p:cBhvr>
                                        <p:cTn id="24" dur="100" fill="hold"/>
                                        <p:tgtEl>
                                          <p:spTgt spid="16430"/>
                                        </p:tgtEl>
                                        <p:attrNameLst>
                                          <p:attrName>ppt_w</p:attrName>
                                        </p:attrNameLst>
                                      </p:cBhvr>
                                      <p:tavLst>
                                        <p:tav tm="0">
                                          <p:val>
                                            <p:fltVal val="0.000000"/>
                                          </p:val>
                                        </p:tav>
                                        <p:tav tm="100000">
                                          <p:val>
                                            <p:strVal val="#ppt_w"/>
                                          </p:val>
                                        </p:tav>
                                      </p:tavLst>
                                    </p:anim>
                                    <p:anim calcmode="lin" valueType="num">
                                      <p:cBhvr>
                                        <p:cTn id="25" dur="100" fill="hold"/>
                                        <p:tgtEl>
                                          <p:spTgt spid="16430"/>
                                        </p:tgtEl>
                                        <p:attrNameLst>
                                          <p:attrName>ppt_h</p:attrName>
                                        </p:attrNameLst>
                                      </p:cBhvr>
                                      <p:tavLst>
                                        <p:tav tm="0">
                                          <p:val>
                                            <p:fltVal val="0.000000"/>
                                          </p:val>
                                        </p:tav>
                                        <p:tav tm="100000">
                                          <p:val>
                                            <p:strVal val="#ppt_h"/>
                                          </p:val>
                                        </p:tav>
                                      </p:tavLst>
                                    </p:anim>
                                    <p:animEffect filter="fade">
                                      <p:cBhvr>
                                        <p:cTn id="26" dur="100"/>
                                        <p:tgtEl>
                                          <p:spTgt spid="16430"/>
                                        </p:tgtEl>
                                      </p:cBhvr>
                                    </p:animEffect>
                                  </p:childTnLst>
                                </p:cTn>
                              </p:par>
                              <p:par>
                                <p:cTn id="27" presetID="6" presetClass="emph" presetSubtype="0" fill="hold" nodeType="withEffect">
                                  <p:stCondLst>
                                    <p:cond delay="600"/>
                                  </p:stCondLst>
                                  <p:childTnLst>
                                    <p:animScale>
                                      <p:cBhvr>
                                        <p:cTn id="28" dur="100" fill="hold"/>
                                        <p:tgtEl>
                                          <p:spTgt spid="16430"/>
                                        </p:tgtEl>
                                      </p:cBhvr>
                                      <p:by x="110000" y="110000"/>
                                    </p:animScale>
                                  </p:childTnLst>
                                </p:cTn>
                              </p:par>
                              <p:par>
                                <p:cTn id="29" presetID="6" presetClass="emph" presetSubtype="0" fill="hold" nodeType="withEffect">
                                  <p:stCondLst>
                                    <p:cond delay="700"/>
                                  </p:stCondLst>
                                  <p:childTnLst>
                                    <p:animScale>
                                      <p:cBhvr>
                                        <p:cTn id="30" dur="200" fill="hold"/>
                                        <p:tgtEl>
                                          <p:spTgt spid="16430"/>
                                        </p:tgtEl>
                                      </p:cBhvr>
                                      <p:by x="90000" y="90000"/>
                                    </p:animScale>
                                  </p:childTnLst>
                                </p:cTn>
                              </p:par>
                              <p:par>
                                <p:cTn id="31" presetID="6" presetClass="emph" presetSubtype="0" fill="hold" nodeType="withEffect">
                                  <p:stCondLst>
                                    <p:cond delay="900"/>
                                  </p:stCondLst>
                                  <p:childTnLst>
                                    <p:animScale>
                                      <p:cBhvr>
                                        <p:cTn id="32" dur="100" fill="hold"/>
                                        <p:tgtEl>
                                          <p:spTgt spid="16430"/>
                                        </p:tgtEl>
                                      </p:cBhvr>
                                      <p:by x="105000" y="105000"/>
                                    </p:animScale>
                                  </p:childTnLst>
                                </p:cTn>
                              </p:par>
                              <p:par>
                                <p:cTn id="33" presetID="6" presetClass="emph" presetSubtype="0" fill="hold" nodeType="withEffect">
                                  <p:stCondLst>
                                    <p:cond delay="1000"/>
                                  </p:stCondLst>
                                  <p:childTnLst>
                                    <p:animScale>
                                      <p:cBhvr>
                                        <p:cTn id="34" dur="200" fill="hold"/>
                                        <p:tgtEl>
                                          <p:spTgt spid="16430"/>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26" grpId="0" bldLvl="0"/>
      <p:bldP spid="16426" grpId="1" bldLvl="0"/>
      <p:bldP spid="16429" grpId="0" bldLvl="0"/>
    </p:bldLst>
  </p:timing>
</p:sld>
</file>

<file path=ppt/tags/tag1.xml><?xml version="1.0" encoding="utf-8"?>
<p:tagLst xmlns:p="http://schemas.openxmlformats.org/presentationml/2006/main">
  <p:tag name="KSO_WM_TAG_VERSION" val="1.0"/>
  <p:tag name="KSO_WM_BEAUTIFY_FLAG" val="#wm#"/>
  <p:tag name="KSO_WM_TEMPLATE_CATEGORY" val="custom"/>
  <p:tag name="KSO_WM_TEMPLATE_INDEX" val="160172"/>
  <p:tag name="KSO_WM_UNIT_TYPE" val="a"/>
  <p:tag name="KSO_WM_UNIT_INDEX" val="1"/>
  <p:tag name="KSO_WM_UNIT_ID" val="custom160172_1*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2.xml><?xml version="1.0" encoding="utf-8"?>
<p:tagLst xmlns:p="http://schemas.openxmlformats.org/presentationml/2006/main">
  <p:tag name="KSO_WM_TEMPLATE_THUMBS_INDEX" val="1、4、8、13、18、23、24、25"/>
  <p:tag name="KSO_WM_TEMPLATE_CATEGORY" val="custom"/>
  <p:tag name="KSO_WM_TEMPLATE_INDEX" val="160172"/>
  <p:tag name="KSO_WM_TAG_VERSION" val="1.0"/>
  <p:tag name="KSO_WM_SLIDE_ID" val="custom160172_1"/>
  <p:tag name="KSO_WM_SLIDE_INDEX" val="1"/>
  <p:tag name="KSO_WM_SLIDE_ITEM_CNT" val="2"/>
  <p:tag name="KSO_WM_SLIDE_LAYOUT" val="a_b"/>
  <p:tag name="KSO_WM_SLIDE_LAYOUT_CNT" val="1_1"/>
  <p:tag name="KSO_WM_SLIDE_TYPE" val="title"/>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自定义 123">
      <a:dk1>
        <a:sysClr val="windowText" lastClr="000000"/>
      </a:dk1>
      <a:lt1>
        <a:sysClr val="window" lastClr="FFFFFF"/>
      </a:lt1>
      <a:dk2>
        <a:srgbClr val="44546A"/>
      </a:dk2>
      <a:lt2>
        <a:srgbClr val="E7E6E6"/>
      </a:lt2>
      <a:accent1>
        <a:srgbClr val="92D050"/>
      </a:accent1>
      <a:accent2>
        <a:srgbClr val="F9B14E"/>
      </a:accent2>
      <a:accent3>
        <a:srgbClr val="FE5B2B"/>
      </a:accent3>
      <a:accent4>
        <a:srgbClr val="00B0F0"/>
      </a:accent4>
      <a:accent5>
        <a:srgbClr val="4472C4"/>
      </a:accent5>
      <a:accent6>
        <a:srgbClr val="70AD47"/>
      </a:accent6>
      <a:hlink>
        <a:srgbClr val="0563C1"/>
      </a:hlink>
      <a:folHlink>
        <a:srgbClr val="954F72"/>
      </a:folHlink>
    </a:clrScheme>
    <a:fontScheme name="自定义 54">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2082</Words>
  <Application>WPS 演示</Application>
  <PresentationFormat>宽屏</PresentationFormat>
  <Paragraphs>435</Paragraphs>
  <Slides>14</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14</vt:i4>
      </vt:variant>
    </vt:vector>
  </HeadingPairs>
  <TitlesOfParts>
    <vt:vector size="28" baseType="lpstr">
      <vt:lpstr>Arial</vt:lpstr>
      <vt:lpstr>宋体</vt:lpstr>
      <vt:lpstr>Wingdings</vt:lpstr>
      <vt:lpstr>Calibri Light</vt:lpstr>
      <vt:lpstr>Calibri</vt:lpstr>
      <vt:lpstr>微软雅黑</vt:lpstr>
      <vt:lpstr>Bradley Hand ITC</vt:lpstr>
      <vt:lpstr>楷体_GB2312</vt:lpstr>
      <vt:lpstr>華康圓體 Std W3</vt:lpstr>
      <vt:lpstr>Arial Unicode MS</vt:lpstr>
      <vt:lpstr>Calibri</vt:lpstr>
      <vt:lpstr>黑体</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LOREM IPSUM DOLOR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cxy</dc:creator>
  <cp:lastModifiedBy>cxy</cp:lastModifiedBy>
  <cp:revision>2</cp:revision>
  <dcterms:created xsi:type="dcterms:W3CDTF">2016-08-25T05:20:16Z</dcterms:created>
  <dcterms:modified xsi:type="dcterms:W3CDTF">2016-08-25T05:22:40Z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2052-10.1.0.5866</vt:lpwstr>
  </property>
</Properties>
</file>